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1"/>
  </p:handoutMasterIdLst>
  <p:sldIdLst>
    <p:sldId id="256" r:id="rId4"/>
    <p:sldId id="262" r:id="rId5"/>
    <p:sldId id="293" r:id="rId6"/>
    <p:sldId id="297" r:id="rId7"/>
    <p:sldId id="279" r:id="rId8"/>
    <p:sldId id="266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52" y="7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xmlns="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xmlns="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xmlns="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xmlns="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xmlns="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xmlns="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xmlns="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xmlns="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xmlns="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1" r:id="rId4"/>
    <p:sldLayoutId id="2147483732" r:id="rId5"/>
    <p:sldLayoutId id="2147483736" r:id="rId6"/>
    <p:sldLayoutId id="2147483737" r:id="rId7"/>
    <p:sldLayoutId id="2147483740" r:id="rId8"/>
    <p:sldLayoutId id="2147483739" r:id="rId9"/>
    <p:sldLayoutId id="2147483744" r:id="rId10"/>
    <p:sldLayoutId id="2147483745" r:id="rId11"/>
    <p:sldLayoutId id="2147483748" r:id="rId12"/>
    <p:sldLayoutId id="2147483749" r:id="rId13"/>
    <p:sldLayoutId id="2147483750" r:id="rId1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272" y="322193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7F0BBC1-A9C6-4A87-855B-8689719EA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8957"/>
            <a:ext cx="1027602" cy="3542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21F751-3C5B-4561-AD14-8637C5B66736}"/>
              </a:ext>
            </a:extLst>
          </p:cNvPr>
          <p:cNvSpPr txBox="1"/>
          <p:nvPr/>
        </p:nvSpPr>
        <p:spPr>
          <a:xfrm>
            <a:off x="618977" y="836784"/>
            <a:ext cx="6686698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err="1" smtClean="0">
                <a:solidFill>
                  <a:schemeClr val="bg1"/>
                </a:solidFill>
                <a:cs typeface="Arial" pitchFamily="34" charset="0"/>
              </a:rPr>
              <a:t>Aplikasi</a:t>
            </a:r>
            <a:r>
              <a:rPr lang="en-US" altLang="ko-KR" sz="4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4400" b="1" dirty="0" err="1" smtClean="0">
                <a:solidFill>
                  <a:schemeClr val="bg1"/>
                </a:solidFill>
                <a:cs typeface="Arial" pitchFamily="34" charset="0"/>
              </a:rPr>
              <a:t>Pemantauan</a:t>
            </a:r>
            <a:r>
              <a:rPr lang="en-US" altLang="ko-KR" sz="4400" b="1" dirty="0" smtClean="0">
                <a:solidFill>
                  <a:schemeClr val="bg1"/>
                </a:solidFill>
                <a:cs typeface="Arial" pitchFamily="34" charset="0"/>
              </a:rPr>
              <a:t> Diet </a:t>
            </a:r>
            <a:r>
              <a:rPr lang="en-US" altLang="ko-KR" sz="4400" b="1" dirty="0" err="1" smtClean="0">
                <a:solidFill>
                  <a:schemeClr val="bg1"/>
                </a:solidFill>
                <a:cs typeface="Arial" pitchFamily="34" charset="0"/>
              </a:rPr>
              <a:t>Katagonik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F166F6B-B975-4F3C-BCF2-9971086140FB}"/>
              </a:ext>
            </a:extLst>
          </p:cNvPr>
          <p:cNvSpPr txBox="1"/>
          <p:nvPr/>
        </p:nvSpPr>
        <p:spPr>
          <a:xfrm>
            <a:off x="618977" y="5044554"/>
            <a:ext cx="5200650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Mohammad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Farhan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	2022030</a:t>
            </a:r>
          </a:p>
          <a:p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Agung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Jati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	    	2022014</a:t>
            </a:r>
          </a:p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Kata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Ersada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Pinem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	2022026</a:t>
            </a:r>
          </a:p>
          <a:p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Dea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Syaputri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	     	1922007</a:t>
            </a:r>
          </a:p>
          <a:p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Muhamad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Andian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Saputra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	2022023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0313" y="290635"/>
            <a:ext cx="56972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8A4B3717-B43B-4563-B085-3715CBD058DC}"/>
              </a:ext>
            </a:extLst>
          </p:cNvPr>
          <p:cNvGrpSpPr/>
          <p:nvPr/>
        </p:nvGrpSpPr>
        <p:grpSpPr>
          <a:xfrm>
            <a:off x="6487236" y="960050"/>
            <a:ext cx="5426161" cy="646331"/>
            <a:chOff x="5819650" y="1666120"/>
            <a:chExt cx="5426161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6738119" y="173987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Poblem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Statement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ECB07EB-5AF0-45CD-B927-EBAF602181D2}"/>
              </a:ext>
            </a:extLst>
          </p:cNvPr>
          <p:cNvGrpSpPr/>
          <p:nvPr/>
        </p:nvGrpSpPr>
        <p:grpSpPr>
          <a:xfrm>
            <a:off x="6482616" y="2328570"/>
            <a:ext cx="5449253" cy="646331"/>
            <a:chOff x="5819650" y="1666120"/>
            <a:chExt cx="5449253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77781492-1FA1-4EE9-87A1-4997D4F01DB5}"/>
                </a:ext>
              </a:extLst>
            </p:cNvPr>
            <p:cNvSpPr txBox="1"/>
            <p:nvPr/>
          </p:nvSpPr>
          <p:spPr>
            <a:xfrm>
              <a:off x="6761211" y="1735369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Alternatif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Solusi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DACCAEFD-940F-43AD-B138-7AC7983A258D}"/>
              </a:ext>
            </a:extLst>
          </p:cNvPr>
          <p:cNvGrpSpPr/>
          <p:nvPr/>
        </p:nvGrpSpPr>
        <p:grpSpPr>
          <a:xfrm>
            <a:off x="6477996" y="3697090"/>
            <a:ext cx="5435401" cy="646331"/>
            <a:chOff x="5819650" y="1666120"/>
            <a:chExt cx="5435401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92876439-7B60-4359-8451-3F9EFA3D510C}"/>
                </a:ext>
              </a:extLst>
            </p:cNvPr>
            <p:cNvSpPr txBox="1"/>
            <p:nvPr/>
          </p:nvSpPr>
          <p:spPr>
            <a:xfrm>
              <a:off x="6747359" y="1719314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Konstrain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CC5A42A5-241B-4616-801A-0591A81C946B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1759021F-BBBC-426E-9612-9978882CAD42}"/>
              </a:ext>
            </a:extLst>
          </p:cNvPr>
          <p:cNvGrpSpPr/>
          <p:nvPr/>
        </p:nvGrpSpPr>
        <p:grpSpPr>
          <a:xfrm>
            <a:off x="6473376" y="5065609"/>
            <a:ext cx="5440021" cy="646331"/>
            <a:chOff x="5819650" y="1666120"/>
            <a:chExt cx="5440021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69E57309-26D6-4654-9A76-C1BC37CCD6E7}"/>
                </a:ext>
              </a:extLst>
            </p:cNvPr>
            <p:cNvSpPr txBox="1"/>
            <p:nvPr/>
          </p:nvSpPr>
          <p:spPr>
            <a:xfrm>
              <a:off x="6751979" y="1742446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Solusi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Terpilih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E3BFFD28-F7AC-45E5-A18B-80178BC90055}"/>
              </a:ext>
            </a:extLst>
          </p:cNvPr>
          <p:cNvGrpSpPr/>
          <p:nvPr/>
        </p:nvGrpSpPr>
        <p:grpSpPr>
          <a:xfrm flipH="1">
            <a:off x="3561328" y="1867960"/>
            <a:ext cx="3048478" cy="475870"/>
            <a:chOff x="2153502" y="2017026"/>
            <a:chExt cx="2286358" cy="376921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xmlns="" id="{A2F178FF-64AC-484B-9B35-7C72AF1EF2C6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xmlns="" id="{CDBA9DB5-7BA5-41CD-8BFA-D077A0C8D3B3}"/>
                </a:ext>
              </a:extLst>
            </p:cNvPr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52F46F3-5057-4611-AD50-9C6AD1F1A24D}"/>
              </a:ext>
            </a:extLst>
          </p:cNvPr>
          <p:cNvSpPr/>
          <p:nvPr/>
        </p:nvSpPr>
        <p:spPr>
          <a:xfrm>
            <a:off x="3925838" y="3903781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4B8996A-7EC8-4DF7-9E6E-9E6055F3C9B8}"/>
              </a:ext>
            </a:extLst>
          </p:cNvPr>
          <p:cNvSpPr/>
          <p:nvPr/>
        </p:nvSpPr>
        <p:spPr>
          <a:xfrm>
            <a:off x="3925838" y="4414187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97F12FE-5BFB-468F-97C8-808D40E93619}"/>
              </a:ext>
            </a:extLst>
          </p:cNvPr>
          <p:cNvSpPr/>
          <p:nvPr/>
        </p:nvSpPr>
        <p:spPr>
          <a:xfrm>
            <a:off x="3925838" y="4924593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388FFBA-9393-4CC4-AA0C-E9E7507BE0BD}"/>
              </a:ext>
            </a:extLst>
          </p:cNvPr>
          <p:cNvSpPr/>
          <p:nvPr/>
        </p:nvSpPr>
        <p:spPr>
          <a:xfrm>
            <a:off x="3925838" y="5434999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36A5DD1-2AA5-4068-950B-32B04DC43C26}"/>
              </a:ext>
            </a:extLst>
          </p:cNvPr>
          <p:cNvSpPr txBox="1"/>
          <p:nvPr/>
        </p:nvSpPr>
        <p:spPr>
          <a:xfrm>
            <a:off x="3963965" y="394530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A - 40%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4DDAE7-C4FA-44DA-A503-B9D909B84740}"/>
              </a:ext>
            </a:extLst>
          </p:cNvPr>
          <p:cNvSpPr txBox="1"/>
          <p:nvPr/>
        </p:nvSpPr>
        <p:spPr>
          <a:xfrm>
            <a:off x="3978823" y="445180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B - 70%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3577203-7A18-4DF6-9B2B-3C9BA3E332D2}"/>
              </a:ext>
            </a:extLst>
          </p:cNvPr>
          <p:cNvSpPr txBox="1"/>
          <p:nvPr/>
        </p:nvSpPr>
        <p:spPr>
          <a:xfrm>
            <a:off x="3973465" y="495272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C - 30%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499D304-573D-4101-981E-F4119B4EFA8E}"/>
              </a:ext>
            </a:extLst>
          </p:cNvPr>
          <p:cNvSpPr txBox="1"/>
          <p:nvPr/>
        </p:nvSpPr>
        <p:spPr>
          <a:xfrm>
            <a:off x="3988323" y="545922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D - 90%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Text Placeholder 35">
            <a:extLst>
              <a:ext uri="{FF2B5EF4-FFF2-40B4-BE49-F238E27FC236}">
                <a16:creationId xmlns:a16="http://schemas.microsoft.com/office/drawing/2014/main" xmlns="" id="{9028EE34-BB64-4BC3-8893-11A5ACE48D24}"/>
              </a:ext>
            </a:extLst>
          </p:cNvPr>
          <p:cNvSpPr txBox="1">
            <a:spLocks/>
          </p:cNvSpPr>
          <p:nvPr/>
        </p:nvSpPr>
        <p:spPr>
          <a:xfrm>
            <a:off x="3788085" y="1863211"/>
            <a:ext cx="2307915" cy="37205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/>
              <a:t>Analisis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Masalah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6D75C5A-54DC-46FC-99E6-0DA217D00068}"/>
              </a:ext>
            </a:extLst>
          </p:cNvPr>
          <p:cNvSpPr txBox="1"/>
          <p:nvPr/>
        </p:nvSpPr>
        <p:spPr>
          <a:xfrm>
            <a:off x="3788084" y="2368228"/>
            <a:ext cx="78133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Diet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ketogenic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merupakan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diet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awalnya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tidak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digunakan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sebagai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diet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menurunkan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badan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namun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diet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digunakan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sebagai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terapi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atau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upaya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pengobatan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penyakit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epilepsi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pada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anak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Namun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seiring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berjalannya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waktu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banyak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masyarakat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menjalankan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diet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sebagai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upaya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penurunan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badan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(Masood &amp;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Uppaluri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2019)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Banyaknya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masyarakat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menjalankan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diet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sebagai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upaya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penurunan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badan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menjadikan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konsumsi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mereka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tidak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sesuai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pedoman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konsumsi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gizi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seimbang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merupakan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pedoman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konsumsi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sesuai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masyarakat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Indonesia.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itu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perlu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dilihat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kualitas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diet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indeks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massa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tubuh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pelaku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diet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berdasarkan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fase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dietnya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melihat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perbedaan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terjadi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antara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fase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diet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keto-fastosis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Membatasi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diet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mengontrol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karbohidrat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seperti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melakukan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diet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rendah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karbohidrat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efektif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mengurangi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lemak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viseral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(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Wahyuni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Dewi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&amp;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Utami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2018)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kondisi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menjalani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diet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keto-fastosis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tubuh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keadaan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kurang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suplai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glukosa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diubah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menjadi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energi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sehingga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tubuh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menggunakan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badan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keton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sebagai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sumber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energi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memicu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ketonemia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pada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keadaan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maksimal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yaitu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7/8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mmol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/L. (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Wisnu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Berawi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&amp;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Wahyudo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2017)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Diet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keto-fastosis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merupakan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diet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dilakukan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mengkonsumsi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sedikit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karbohidrat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tinggi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lemak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protein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sedang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melakukan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diet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tersebut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memungkinkan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menurunnya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kualitas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konsumsi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seseorang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karena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tidak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mengkonsumsi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makanan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pola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konsumsi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gizi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seimbang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  <a:p>
            <a:pPr algn="just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3" r="134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8734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9C2C176E-E246-4BBC-B0FB-8706F699C9DB}"/>
              </a:ext>
            </a:extLst>
          </p:cNvPr>
          <p:cNvGrpSpPr/>
          <p:nvPr/>
        </p:nvGrpSpPr>
        <p:grpSpPr>
          <a:xfrm>
            <a:off x="7806630" y="3269223"/>
            <a:ext cx="3259421" cy="3261222"/>
            <a:chOff x="2265079" y="1581548"/>
            <a:chExt cx="3028217" cy="3029891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284A45A4-8AD6-4CC6-BF88-4855531DBC9D}"/>
                </a:ext>
              </a:extLst>
            </p:cNvPr>
            <p:cNvSpPr/>
            <p:nvPr/>
          </p:nvSpPr>
          <p:spPr>
            <a:xfrm>
              <a:off x="2265854" y="1584775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31E39169-71B6-43B0-9067-E72AC4DE671D}"/>
                </a:ext>
              </a:extLst>
            </p:cNvPr>
            <p:cNvSpPr/>
            <p:nvPr/>
          </p:nvSpPr>
          <p:spPr>
            <a:xfrm>
              <a:off x="2265079" y="1581548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xmlns="" id="{B748CEDB-8AD7-4710-8BAA-D296049EC930}"/>
              </a:ext>
            </a:extLst>
          </p:cNvPr>
          <p:cNvSpPr/>
          <p:nvPr/>
        </p:nvSpPr>
        <p:spPr>
          <a:xfrm>
            <a:off x="6950778" y="882284"/>
            <a:ext cx="2777886" cy="4003297"/>
          </a:xfrm>
          <a:custGeom>
            <a:avLst/>
            <a:gdLst>
              <a:gd name="connsiteX0" fmla="*/ 1012072 w 3080644"/>
              <a:gd name="connsiteY0" fmla="*/ 3220106 h 4439610"/>
              <a:gd name="connsiteX1" fmla="*/ 998456 w 3080644"/>
              <a:gd name="connsiteY1" fmla="*/ 3229609 h 4439610"/>
              <a:gd name="connsiteX2" fmla="*/ 962396 w 3080644"/>
              <a:gd name="connsiteY2" fmla="*/ 3356060 h 4439610"/>
              <a:gd name="connsiteX3" fmla="*/ 967019 w 3080644"/>
              <a:gd name="connsiteY3" fmla="*/ 3386898 h 4439610"/>
              <a:gd name="connsiteX4" fmla="*/ 2308946 w 3080644"/>
              <a:gd name="connsiteY4" fmla="*/ 281 h 4439610"/>
              <a:gd name="connsiteX5" fmla="*/ 2488812 w 3080644"/>
              <a:gd name="connsiteY5" fmla="*/ 48840 h 4439610"/>
              <a:gd name="connsiteX6" fmla="*/ 2621336 w 3080644"/>
              <a:gd name="connsiteY6" fmla="*/ 156633 h 4439610"/>
              <a:gd name="connsiteX7" fmla="*/ 2720730 w 3080644"/>
              <a:gd name="connsiteY7" fmla="*/ 341421 h 4439610"/>
              <a:gd name="connsiteX8" fmla="*/ 2724462 w 3080644"/>
              <a:gd name="connsiteY8" fmla="*/ 396483 h 4439610"/>
              <a:gd name="connsiteX9" fmla="*/ 2765527 w 3080644"/>
              <a:gd name="connsiteY9" fmla="*/ 475812 h 4439610"/>
              <a:gd name="connsiteX10" fmla="*/ 2870052 w 3080644"/>
              <a:gd name="connsiteY10" fmla="*/ 599937 h 4439610"/>
              <a:gd name="connsiteX11" fmla="*/ 2960580 w 3080644"/>
              <a:gd name="connsiteY11" fmla="*/ 758592 h 4439610"/>
              <a:gd name="connsiteX12" fmla="*/ 2985778 w 3080644"/>
              <a:gd name="connsiteY12" fmla="*/ 861253 h 4439610"/>
              <a:gd name="connsiteX13" fmla="*/ 2984378 w 3080644"/>
              <a:gd name="connsiteY13" fmla="*/ 1020375 h 4439610"/>
              <a:gd name="connsiteX14" fmla="*/ 3052508 w 3080644"/>
              <a:gd name="connsiteY14" fmla="*/ 1264425 h 4439610"/>
              <a:gd name="connsiteX15" fmla="*/ 3070706 w 3080644"/>
              <a:gd name="connsiteY15" fmla="*/ 1427281 h 4439610"/>
              <a:gd name="connsiteX16" fmla="*/ 3049708 w 3080644"/>
              <a:gd name="connsiteY16" fmla="*/ 1536940 h 4439610"/>
              <a:gd name="connsiteX17" fmla="*/ 3052508 w 3080644"/>
              <a:gd name="connsiteY17" fmla="*/ 1562605 h 4439610"/>
              <a:gd name="connsiteX18" fmla="*/ 3019376 w 3080644"/>
              <a:gd name="connsiteY18" fmla="*/ 1547206 h 4439610"/>
              <a:gd name="connsiteX19" fmla="*/ 2996511 w 3080644"/>
              <a:gd name="connsiteY19" fmla="*/ 1492143 h 4439610"/>
              <a:gd name="connsiteX20" fmla="*/ 2982045 w 3080644"/>
              <a:gd name="connsiteY20" fmla="*/ 1477677 h 4439610"/>
              <a:gd name="connsiteX21" fmla="*/ 3023576 w 3080644"/>
              <a:gd name="connsiteY21" fmla="*/ 1674598 h 4439610"/>
              <a:gd name="connsiteX22" fmla="*/ 3024042 w 3080644"/>
              <a:gd name="connsiteY22" fmla="*/ 1714729 h 4439610"/>
              <a:gd name="connsiteX23" fmla="*/ 3018910 w 3080644"/>
              <a:gd name="connsiteY23" fmla="*/ 1788457 h 4439610"/>
              <a:gd name="connsiteX24" fmla="*/ 3029642 w 3080644"/>
              <a:gd name="connsiteY24" fmla="*/ 2003576 h 4439610"/>
              <a:gd name="connsiteX25" fmla="*/ 3033842 w 3080644"/>
              <a:gd name="connsiteY25" fmla="*/ 2022241 h 4439610"/>
              <a:gd name="connsiteX26" fmla="*/ 3033842 w 3080644"/>
              <a:gd name="connsiteY26" fmla="*/ 2062838 h 4439610"/>
              <a:gd name="connsiteX27" fmla="*/ 3040842 w 3080644"/>
              <a:gd name="connsiteY27" fmla="*/ 2106236 h 4439610"/>
              <a:gd name="connsiteX28" fmla="*/ 3043641 w 3080644"/>
              <a:gd name="connsiteY28" fmla="*/ 2141700 h 4439610"/>
              <a:gd name="connsiteX29" fmla="*/ 3019376 w 3080644"/>
              <a:gd name="connsiteY29" fmla="*/ 2172032 h 4439610"/>
              <a:gd name="connsiteX30" fmla="*/ 3015176 w 3080644"/>
              <a:gd name="connsiteY30" fmla="*/ 2210295 h 4439610"/>
              <a:gd name="connsiteX31" fmla="*/ 3027309 w 3080644"/>
              <a:gd name="connsiteY31" fmla="*/ 2236427 h 4439610"/>
              <a:gd name="connsiteX32" fmla="*/ 3031975 w 3080644"/>
              <a:gd name="connsiteY32" fmla="*/ 2312955 h 4439610"/>
              <a:gd name="connsiteX33" fmla="*/ 3013776 w 3080644"/>
              <a:gd name="connsiteY33" fmla="*/ 2388083 h 4439610"/>
              <a:gd name="connsiteX34" fmla="*/ 3026842 w 3080644"/>
              <a:gd name="connsiteY34" fmla="*/ 2440813 h 4439610"/>
              <a:gd name="connsiteX35" fmla="*/ 3035708 w 3080644"/>
              <a:gd name="connsiteY35" fmla="*/ 2519675 h 4439610"/>
              <a:gd name="connsiteX36" fmla="*/ 2994664 w 3080644"/>
              <a:gd name="connsiteY36" fmla="*/ 2801522 h 4439610"/>
              <a:gd name="connsiteX37" fmla="*/ 2850383 w 3080644"/>
              <a:gd name="connsiteY37" fmla="*/ 2974514 h 4439610"/>
              <a:gd name="connsiteX38" fmla="*/ 1839152 w 3080644"/>
              <a:gd name="connsiteY38" fmla="*/ 3077828 h 4439610"/>
              <a:gd name="connsiteX39" fmla="*/ 1839722 w 3080644"/>
              <a:gd name="connsiteY39" fmla="*/ 3074971 h 4439610"/>
              <a:gd name="connsiteX40" fmla="*/ 1584473 w 3080644"/>
              <a:gd name="connsiteY40" fmla="*/ 3080570 h 4439610"/>
              <a:gd name="connsiteX41" fmla="*/ 1527076 w 3080644"/>
              <a:gd name="connsiteY41" fmla="*/ 2985377 h 4439610"/>
              <a:gd name="connsiteX42" fmla="*/ 1493012 w 3080644"/>
              <a:gd name="connsiteY42" fmla="*/ 3048839 h 4439610"/>
              <a:gd name="connsiteX43" fmla="*/ 1479480 w 3080644"/>
              <a:gd name="connsiteY43" fmla="*/ 3134700 h 4439610"/>
              <a:gd name="connsiteX44" fmla="*/ 1398752 w 3080644"/>
              <a:gd name="connsiteY44" fmla="*/ 3373150 h 4439610"/>
              <a:gd name="connsiteX45" fmla="*/ 1258761 w 3080644"/>
              <a:gd name="connsiteY45" fmla="*/ 3624667 h 4439610"/>
              <a:gd name="connsiteX46" fmla="*/ 1166368 w 3080644"/>
              <a:gd name="connsiteY46" fmla="*/ 3782389 h 4439610"/>
              <a:gd name="connsiteX47" fmla="*/ 1217231 w 3080644"/>
              <a:gd name="connsiteY47" fmla="*/ 3960177 h 4439610"/>
              <a:gd name="connsiteX48" fmla="*/ 1225630 w 3080644"/>
              <a:gd name="connsiteY48" fmla="*/ 4055838 h 4439610"/>
              <a:gd name="connsiteX49" fmla="*/ 1198565 w 3080644"/>
              <a:gd name="connsiteY49" fmla="*/ 4434746 h 4439610"/>
              <a:gd name="connsiteX50" fmla="*/ 1075840 w 3080644"/>
              <a:gd name="connsiteY50" fmla="*/ 4436146 h 4439610"/>
              <a:gd name="connsiteX51" fmla="*/ 1078640 w 3080644"/>
              <a:gd name="connsiteY51" fmla="*/ 4341885 h 4439610"/>
              <a:gd name="connsiteX52" fmla="*/ 1045509 w 3080644"/>
              <a:gd name="connsiteY52" fmla="*/ 4179029 h 4439610"/>
              <a:gd name="connsiteX53" fmla="*/ 1010512 w 3080644"/>
              <a:gd name="connsiteY53" fmla="*/ 4194896 h 4439610"/>
              <a:gd name="connsiteX54" fmla="*/ 877053 w 3080644"/>
              <a:gd name="connsiteY54" fmla="*/ 4370350 h 4439610"/>
              <a:gd name="connsiteX55" fmla="*/ 852788 w 3080644"/>
              <a:gd name="connsiteY55" fmla="*/ 4419814 h 4439610"/>
              <a:gd name="connsiteX56" fmla="*/ 798659 w 3080644"/>
              <a:gd name="connsiteY56" fmla="*/ 4430079 h 4439610"/>
              <a:gd name="connsiteX57" fmla="*/ 390353 w 3080644"/>
              <a:gd name="connsiteY57" fmla="*/ 4431480 h 4439610"/>
              <a:gd name="connsiteX58" fmla="*/ 330624 w 3080644"/>
              <a:gd name="connsiteY58" fmla="*/ 4345152 h 4439610"/>
              <a:gd name="connsiteX59" fmla="*/ 417418 w 3080644"/>
              <a:gd name="connsiteY59" fmla="*/ 4271890 h 4439610"/>
              <a:gd name="connsiteX60" fmla="*/ 629270 w 3080644"/>
              <a:gd name="connsiteY60" fmla="*/ 4140766 h 4439610"/>
              <a:gd name="connsiteX61" fmla="*/ 854655 w 3080644"/>
              <a:gd name="connsiteY61" fmla="*/ 3752525 h 4439610"/>
              <a:gd name="connsiteX62" fmla="*/ 904177 w 3080644"/>
              <a:gd name="connsiteY62" fmla="*/ 3610493 h 4439610"/>
              <a:gd name="connsiteX63" fmla="*/ 934079 w 3080644"/>
              <a:gd name="connsiteY63" fmla="*/ 3506319 h 4439610"/>
              <a:gd name="connsiteX64" fmla="*/ 927574 w 3080644"/>
              <a:gd name="connsiteY64" fmla="*/ 3515515 h 4439610"/>
              <a:gd name="connsiteX65" fmla="*/ 757236 w 3080644"/>
              <a:gd name="connsiteY65" fmla="*/ 3829614 h 4439610"/>
              <a:gd name="connsiteX66" fmla="*/ 646288 w 3080644"/>
              <a:gd name="connsiteY66" fmla="*/ 3780046 h 4439610"/>
              <a:gd name="connsiteX67" fmla="*/ 687845 w 3080644"/>
              <a:gd name="connsiteY67" fmla="*/ 3696436 h 4439610"/>
              <a:gd name="connsiteX68" fmla="*/ 725497 w 3080644"/>
              <a:gd name="connsiteY68" fmla="*/ 3536257 h 4439610"/>
              <a:gd name="connsiteX69" fmla="*/ 687452 w 3080644"/>
              <a:gd name="connsiteY69" fmla="*/ 3536031 h 4439610"/>
              <a:gd name="connsiteX70" fmla="*/ 494767 w 3080644"/>
              <a:gd name="connsiteY70" fmla="*/ 3638547 h 4439610"/>
              <a:gd name="connsiteX71" fmla="*/ 452459 w 3080644"/>
              <a:gd name="connsiteY71" fmla="*/ 3672981 h 4439610"/>
              <a:gd name="connsiteX72" fmla="*/ 399529 w 3080644"/>
              <a:gd name="connsiteY72" fmla="*/ 3659795 h 4439610"/>
              <a:gd name="connsiteX73" fmla="*/ 31755 w 3080644"/>
              <a:gd name="connsiteY73" fmla="*/ 3491953 h 4439610"/>
              <a:gd name="connsiteX74" fmla="*/ 13794 w 3080644"/>
              <a:gd name="connsiteY74" fmla="*/ 3389581 h 4439610"/>
              <a:gd name="connsiteX75" fmla="*/ 122189 w 3080644"/>
              <a:gd name="connsiteY75" fmla="*/ 3359641 h 4439610"/>
              <a:gd name="connsiteX76" fmla="*/ 367016 w 3080644"/>
              <a:gd name="connsiteY76" fmla="*/ 3329460 h 4439610"/>
              <a:gd name="connsiteX77" fmla="*/ 730498 w 3080644"/>
              <a:gd name="connsiteY77" fmla="*/ 3073655 h 4439610"/>
              <a:gd name="connsiteX78" fmla="*/ 930990 w 3080644"/>
              <a:gd name="connsiteY78" fmla="*/ 2853676 h 4439610"/>
              <a:gd name="connsiteX79" fmla="*/ 1144392 w 3080644"/>
              <a:gd name="connsiteY79" fmla="*/ 2597933 h 4439610"/>
              <a:gd name="connsiteX80" fmla="*/ 1252705 w 3080644"/>
              <a:gd name="connsiteY80" fmla="*/ 2468769 h 4439610"/>
              <a:gd name="connsiteX81" fmla="*/ 1305401 w 3080644"/>
              <a:gd name="connsiteY81" fmla="*/ 2412606 h 4439610"/>
              <a:gd name="connsiteX82" fmla="*/ 1330036 w 3080644"/>
              <a:gd name="connsiteY82" fmla="*/ 2385821 h 4439610"/>
              <a:gd name="connsiteX83" fmla="*/ 1317469 w 3080644"/>
              <a:gd name="connsiteY83" fmla="*/ 2383581 h 4439610"/>
              <a:gd name="connsiteX84" fmla="*/ 1067441 w 3080644"/>
              <a:gd name="connsiteY84" fmla="*/ 2339087 h 4439610"/>
              <a:gd name="connsiteX85" fmla="*/ 1042709 w 3080644"/>
              <a:gd name="connsiteY85" fmla="*/ 2340020 h 4439610"/>
              <a:gd name="connsiteX86" fmla="*/ 960115 w 3080644"/>
              <a:gd name="connsiteY86" fmla="*/ 2320422 h 4439610"/>
              <a:gd name="connsiteX87" fmla="*/ 880320 w 3080644"/>
              <a:gd name="connsiteY87" fmla="*/ 2285424 h 4439610"/>
              <a:gd name="connsiteX88" fmla="*/ 683867 w 3080644"/>
              <a:gd name="connsiteY88" fmla="*/ 2273291 h 4439610"/>
              <a:gd name="connsiteX89" fmla="*/ 513078 w 3080644"/>
              <a:gd name="connsiteY89" fmla="*/ 2156633 h 4439610"/>
              <a:gd name="connsiteX90" fmla="*/ 503745 w 3080644"/>
              <a:gd name="connsiteY90" fmla="*/ 2129568 h 4439610"/>
              <a:gd name="connsiteX91" fmla="*/ 486480 w 3080644"/>
              <a:gd name="connsiteY91" fmla="*/ 1980244 h 4439610"/>
              <a:gd name="connsiteX92" fmla="*/ 493013 w 3080644"/>
              <a:gd name="connsiteY92" fmla="*/ 1909782 h 4439610"/>
              <a:gd name="connsiteX93" fmla="*/ 488346 w 3080644"/>
              <a:gd name="connsiteY93" fmla="*/ 1887384 h 4439610"/>
              <a:gd name="connsiteX94" fmla="*/ 396886 w 3080644"/>
              <a:gd name="connsiteY94" fmla="*/ 1753926 h 4439610"/>
              <a:gd name="connsiteX95" fmla="*/ 336223 w 3080644"/>
              <a:gd name="connsiteY95" fmla="*/ 1658266 h 4439610"/>
              <a:gd name="connsiteX96" fmla="*/ 294226 w 3080644"/>
              <a:gd name="connsiteY96" fmla="*/ 1596670 h 4439610"/>
              <a:gd name="connsiteX97" fmla="*/ 292359 w 3080644"/>
              <a:gd name="connsiteY97" fmla="*/ 1557006 h 4439610"/>
              <a:gd name="connsiteX98" fmla="*/ 350222 w 3080644"/>
              <a:gd name="connsiteY98" fmla="*/ 1319955 h 4439610"/>
              <a:gd name="connsiteX99" fmla="*/ 386620 w 3080644"/>
              <a:gd name="connsiteY99" fmla="*/ 1260692 h 4439610"/>
              <a:gd name="connsiteX100" fmla="*/ 403886 w 3080644"/>
              <a:gd name="connsiteY100" fmla="*/ 1241560 h 4439610"/>
              <a:gd name="connsiteX101" fmla="*/ 446349 w 3080644"/>
              <a:gd name="connsiteY101" fmla="*/ 1247626 h 4439610"/>
              <a:gd name="connsiteX102" fmla="*/ 498612 w 3080644"/>
              <a:gd name="connsiteY102" fmla="*/ 1325554 h 4439610"/>
              <a:gd name="connsiteX103" fmla="*/ 559275 w 3080644"/>
              <a:gd name="connsiteY103" fmla="*/ 1341886 h 4439610"/>
              <a:gd name="connsiteX104" fmla="*/ 592872 w 3080644"/>
              <a:gd name="connsiteY104" fmla="*/ 1325554 h 4439610"/>
              <a:gd name="connsiteX105" fmla="*/ 614805 w 3080644"/>
              <a:gd name="connsiteY105" fmla="*/ 1331621 h 4439610"/>
              <a:gd name="connsiteX106" fmla="*/ 620871 w 3080644"/>
              <a:gd name="connsiteY106" fmla="*/ 1342820 h 4439610"/>
              <a:gd name="connsiteX107" fmla="*/ 776727 w 3080644"/>
              <a:gd name="connsiteY107" fmla="*/ 1660598 h 4439610"/>
              <a:gd name="connsiteX108" fmla="*/ 947049 w 3080644"/>
              <a:gd name="connsiteY108" fmla="*/ 1996577 h 4439610"/>
              <a:gd name="connsiteX109" fmla="*/ 934450 w 3080644"/>
              <a:gd name="connsiteY109" fmla="*/ 2043240 h 4439610"/>
              <a:gd name="connsiteX110" fmla="*/ 931183 w 3080644"/>
              <a:gd name="connsiteY110" fmla="*/ 2059106 h 4439610"/>
              <a:gd name="connsiteX111" fmla="*/ 985779 w 3080644"/>
              <a:gd name="connsiteY111" fmla="*/ 2129101 h 4439610"/>
              <a:gd name="connsiteX112" fmla="*/ 1000712 w 3080644"/>
              <a:gd name="connsiteY112" fmla="*/ 2128167 h 4439610"/>
              <a:gd name="connsiteX113" fmla="*/ 1085640 w 3080644"/>
              <a:gd name="connsiteY113" fmla="*/ 2136100 h 4439610"/>
              <a:gd name="connsiteX114" fmla="*/ 1136503 w 3080644"/>
              <a:gd name="connsiteY114" fmla="*/ 2165032 h 4439610"/>
              <a:gd name="connsiteX115" fmla="*/ 1398752 w 3080644"/>
              <a:gd name="connsiteY115" fmla="*/ 2163632 h 4439610"/>
              <a:gd name="connsiteX116" fmla="*/ 1788859 w 3080644"/>
              <a:gd name="connsiteY116" fmla="*/ 2191163 h 4439610"/>
              <a:gd name="connsiteX117" fmla="*/ 1889186 w 3080644"/>
              <a:gd name="connsiteY117" fmla="*/ 2172032 h 4439610"/>
              <a:gd name="connsiteX118" fmla="*/ 2030576 w 3080644"/>
              <a:gd name="connsiteY118" fmla="*/ 1187897 h 4439610"/>
              <a:gd name="connsiteX119" fmla="*/ 2246161 w 3080644"/>
              <a:gd name="connsiteY119" fmla="*/ 1003109 h 4439610"/>
              <a:gd name="connsiteX120" fmla="*/ 2235428 w 3080644"/>
              <a:gd name="connsiteY120" fmla="*/ 912582 h 4439610"/>
              <a:gd name="connsiteX121" fmla="*/ 2164034 w 3080644"/>
              <a:gd name="connsiteY121" fmla="*/ 886451 h 4439610"/>
              <a:gd name="connsiteX122" fmla="*/ 2059507 w 3080644"/>
              <a:gd name="connsiteY122" fmla="*/ 907916 h 4439610"/>
              <a:gd name="connsiteX123" fmla="*/ 2009577 w 3080644"/>
              <a:gd name="connsiteY123" fmla="*/ 872918 h 4439610"/>
              <a:gd name="connsiteX124" fmla="*/ 2001644 w 3080644"/>
              <a:gd name="connsiteY124" fmla="*/ 817856 h 4439610"/>
              <a:gd name="connsiteX125" fmla="*/ 1981112 w 3080644"/>
              <a:gd name="connsiteY125" fmla="*/ 797323 h 4439610"/>
              <a:gd name="connsiteX126" fmla="*/ 1965714 w 3080644"/>
              <a:gd name="connsiteY126" fmla="*/ 766059 h 4439610"/>
              <a:gd name="connsiteX127" fmla="*/ 1956381 w 3080644"/>
              <a:gd name="connsiteY127" fmla="*/ 741794 h 4439610"/>
              <a:gd name="connsiteX128" fmla="*/ 1933049 w 3080644"/>
              <a:gd name="connsiteY128" fmla="*/ 697930 h 4439610"/>
              <a:gd name="connsiteX129" fmla="*/ 1922783 w 3080644"/>
              <a:gd name="connsiteY129" fmla="*/ 677865 h 4439610"/>
              <a:gd name="connsiteX130" fmla="*/ 1888252 w 3080644"/>
              <a:gd name="connsiteY130" fmla="*/ 664332 h 4439610"/>
              <a:gd name="connsiteX131" fmla="*/ 1867720 w 3080644"/>
              <a:gd name="connsiteY131" fmla="*/ 613469 h 4439610"/>
              <a:gd name="connsiteX132" fmla="*/ 1893852 w 3080644"/>
              <a:gd name="connsiteY132" fmla="*/ 557940 h 4439610"/>
              <a:gd name="connsiteX133" fmla="*/ 1919517 w 3080644"/>
              <a:gd name="connsiteY133" fmla="*/ 453880 h 4439610"/>
              <a:gd name="connsiteX134" fmla="*/ 1918584 w 3080644"/>
              <a:gd name="connsiteY134" fmla="*/ 396483 h 4439610"/>
              <a:gd name="connsiteX135" fmla="*/ 1928850 w 3080644"/>
              <a:gd name="connsiteY135" fmla="*/ 228961 h 4439610"/>
              <a:gd name="connsiteX136" fmla="*/ 1913451 w 3080644"/>
              <a:gd name="connsiteY136" fmla="*/ 192098 h 4439610"/>
              <a:gd name="connsiteX137" fmla="*/ 1947982 w 3080644"/>
              <a:gd name="connsiteY137" fmla="*/ 131435 h 4439610"/>
              <a:gd name="connsiteX138" fmla="*/ 2056241 w 3080644"/>
              <a:gd name="connsiteY138" fmla="*/ 76839 h 4439610"/>
              <a:gd name="connsiteX139" fmla="*/ 2244762 w 3080644"/>
              <a:gd name="connsiteY139" fmla="*/ 9643 h 4439610"/>
              <a:gd name="connsiteX140" fmla="*/ 2308946 w 3080644"/>
              <a:gd name="connsiteY140" fmla="*/ 281 h 443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080644" h="4439610">
                <a:moveTo>
                  <a:pt x="1012072" y="3220106"/>
                </a:moveTo>
                <a:lnTo>
                  <a:pt x="998456" y="3229609"/>
                </a:lnTo>
                <a:cubicBezTo>
                  <a:pt x="943555" y="3272612"/>
                  <a:pt x="952339" y="3307176"/>
                  <a:pt x="962396" y="3356060"/>
                </a:cubicBezTo>
                <a:lnTo>
                  <a:pt x="967019" y="3386898"/>
                </a:lnTo>
                <a:close/>
                <a:moveTo>
                  <a:pt x="2308946" y="281"/>
                </a:moveTo>
                <a:cubicBezTo>
                  <a:pt x="2371920" y="-2431"/>
                  <a:pt x="2431416" y="14543"/>
                  <a:pt x="2488812" y="48840"/>
                </a:cubicBezTo>
                <a:cubicBezTo>
                  <a:pt x="2538275" y="78705"/>
                  <a:pt x="2581672" y="115103"/>
                  <a:pt x="2621336" y="156633"/>
                </a:cubicBezTo>
                <a:cubicBezTo>
                  <a:pt x="2661467" y="198163"/>
                  <a:pt x="2716063" y="285425"/>
                  <a:pt x="2720730" y="341421"/>
                </a:cubicBezTo>
                <a:cubicBezTo>
                  <a:pt x="2722129" y="359620"/>
                  <a:pt x="2723530" y="377818"/>
                  <a:pt x="2724462" y="396483"/>
                </a:cubicBezTo>
                <a:cubicBezTo>
                  <a:pt x="2727729" y="442214"/>
                  <a:pt x="2723996" y="462746"/>
                  <a:pt x="2765527" y="475812"/>
                </a:cubicBezTo>
                <a:cubicBezTo>
                  <a:pt x="2828522" y="496344"/>
                  <a:pt x="2842988" y="542541"/>
                  <a:pt x="2870052" y="599937"/>
                </a:cubicBezTo>
                <a:cubicBezTo>
                  <a:pt x="2898518" y="660599"/>
                  <a:pt x="2944715" y="696997"/>
                  <a:pt x="2960580" y="758592"/>
                </a:cubicBezTo>
                <a:cubicBezTo>
                  <a:pt x="2968980" y="791257"/>
                  <a:pt x="2990444" y="829054"/>
                  <a:pt x="2985778" y="861253"/>
                </a:cubicBezTo>
                <a:cubicBezTo>
                  <a:pt x="2977379" y="918182"/>
                  <a:pt x="2966646" y="967179"/>
                  <a:pt x="2984378" y="1020375"/>
                </a:cubicBezTo>
                <a:cubicBezTo>
                  <a:pt x="3010510" y="1097837"/>
                  <a:pt x="3017043" y="1189764"/>
                  <a:pt x="3052508" y="1264425"/>
                </a:cubicBezTo>
                <a:cubicBezTo>
                  <a:pt x="3080038" y="1322754"/>
                  <a:pt x="3089838" y="1368951"/>
                  <a:pt x="3070706" y="1427281"/>
                </a:cubicBezTo>
                <a:cubicBezTo>
                  <a:pt x="3059507" y="1461812"/>
                  <a:pt x="3043641" y="1500543"/>
                  <a:pt x="3049708" y="1536940"/>
                </a:cubicBezTo>
                <a:cubicBezTo>
                  <a:pt x="3051574" y="1547206"/>
                  <a:pt x="3066040" y="1557939"/>
                  <a:pt x="3052508" y="1562605"/>
                </a:cubicBezTo>
                <a:cubicBezTo>
                  <a:pt x="3039442" y="1566805"/>
                  <a:pt x="3025442" y="1556072"/>
                  <a:pt x="3019376" y="1547206"/>
                </a:cubicBezTo>
                <a:cubicBezTo>
                  <a:pt x="3008177" y="1530874"/>
                  <a:pt x="3007244" y="1508942"/>
                  <a:pt x="2996511" y="1492143"/>
                </a:cubicBezTo>
                <a:cubicBezTo>
                  <a:pt x="2993244" y="1487477"/>
                  <a:pt x="2991378" y="1481411"/>
                  <a:pt x="2982045" y="1477677"/>
                </a:cubicBezTo>
                <a:cubicBezTo>
                  <a:pt x="2991845" y="1545340"/>
                  <a:pt x="2993244" y="1612535"/>
                  <a:pt x="3023576" y="1674598"/>
                </a:cubicBezTo>
                <a:cubicBezTo>
                  <a:pt x="3030109" y="1687664"/>
                  <a:pt x="3030576" y="1700263"/>
                  <a:pt x="3024042" y="1714729"/>
                </a:cubicBezTo>
                <a:cubicBezTo>
                  <a:pt x="3013310" y="1738061"/>
                  <a:pt x="3017509" y="1763726"/>
                  <a:pt x="3018910" y="1788457"/>
                </a:cubicBezTo>
                <a:cubicBezTo>
                  <a:pt x="3022176" y="1860319"/>
                  <a:pt x="3025909" y="1931714"/>
                  <a:pt x="3029642" y="2003576"/>
                </a:cubicBezTo>
                <a:cubicBezTo>
                  <a:pt x="3030109" y="2010109"/>
                  <a:pt x="3030109" y="2016642"/>
                  <a:pt x="3033842" y="2022241"/>
                </a:cubicBezTo>
                <a:cubicBezTo>
                  <a:pt x="3043641" y="2035774"/>
                  <a:pt x="3040842" y="2048840"/>
                  <a:pt x="3033842" y="2062838"/>
                </a:cubicBezTo>
                <a:cubicBezTo>
                  <a:pt x="3022176" y="2085704"/>
                  <a:pt x="3023109" y="2088970"/>
                  <a:pt x="3040842" y="2106236"/>
                </a:cubicBezTo>
                <a:cubicBezTo>
                  <a:pt x="3055774" y="2120702"/>
                  <a:pt x="3056240" y="2124434"/>
                  <a:pt x="3043641" y="2141700"/>
                </a:cubicBezTo>
                <a:cubicBezTo>
                  <a:pt x="3035708" y="2151966"/>
                  <a:pt x="3027309" y="2161765"/>
                  <a:pt x="3019376" y="2172032"/>
                </a:cubicBezTo>
                <a:cubicBezTo>
                  <a:pt x="3010043" y="2183698"/>
                  <a:pt x="3009110" y="2196763"/>
                  <a:pt x="3015176" y="2210295"/>
                </a:cubicBezTo>
                <a:cubicBezTo>
                  <a:pt x="3018910" y="2219162"/>
                  <a:pt x="3021709" y="2228961"/>
                  <a:pt x="3027309" y="2236427"/>
                </a:cubicBezTo>
                <a:cubicBezTo>
                  <a:pt x="3046441" y="2261158"/>
                  <a:pt x="3040842" y="2286357"/>
                  <a:pt x="3031975" y="2312955"/>
                </a:cubicBezTo>
                <a:cubicBezTo>
                  <a:pt x="3024042" y="2337687"/>
                  <a:pt x="3013776" y="2361485"/>
                  <a:pt x="3013776" y="2388083"/>
                </a:cubicBezTo>
                <a:cubicBezTo>
                  <a:pt x="3013776" y="2406749"/>
                  <a:pt x="3016576" y="2424948"/>
                  <a:pt x="3026842" y="2440813"/>
                </a:cubicBezTo>
                <a:cubicBezTo>
                  <a:pt x="3042708" y="2466011"/>
                  <a:pt x="3037575" y="2493076"/>
                  <a:pt x="3035708" y="2519675"/>
                </a:cubicBezTo>
                <a:cubicBezTo>
                  <a:pt x="3026842" y="2633067"/>
                  <a:pt x="2998864" y="2687663"/>
                  <a:pt x="2994664" y="2801522"/>
                </a:cubicBezTo>
                <a:cubicBezTo>
                  <a:pt x="2962188" y="2904273"/>
                  <a:pt x="2877914" y="2943717"/>
                  <a:pt x="2850383" y="2974514"/>
                </a:cubicBezTo>
                <a:cubicBezTo>
                  <a:pt x="2654690" y="3020565"/>
                  <a:pt x="2021062" y="3065229"/>
                  <a:pt x="1839152" y="3077828"/>
                </a:cubicBezTo>
                <a:lnTo>
                  <a:pt x="1839722" y="3074971"/>
                </a:lnTo>
                <a:lnTo>
                  <a:pt x="1584473" y="3080570"/>
                </a:lnTo>
                <a:cubicBezTo>
                  <a:pt x="1561141" y="3038573"/>
                  <a:pt x="1556008" y="3017108"/>
                  <a:pt x="1527076" y="2985377"/>
                </a:cubicBezTo>
                <a:cubicBezTo>
                  <a:pt x="1500012" y="2955979"/>
                  <a:pt x="1496746" y="3026440"/>
                  <a:pt x="1493012" y="3048839"/>
                </a:cubicBezTo>
                <a:cubicBezTo>
                  <a:pt x="1488346" y="3077304"/>
                  <a:pt x="1484146" y="3106235"/>
                  <a:pt x="1479480" y="3134700"/>
                </a:cubicBezTo>
                <a:cubicBezTo>
                  <a:pt x="1475280" y="3160365"/>
                  <a:pt x="1422083" y="3319954"/>
                  <a:pt x="1398752" y="3373150"/>
                </a:cubicBezTo>
                <a:cubicBezTo>
                  <a:pt x="1360021" y="3461345"/>
                  <a:pt x="1309158" y="3542539"/>
                  <a:pt x="1258761" y="3624667"/>
                </a:cubicBezTo>
                <a:cubicBezTo>
                  <a:pt x="1227030" y="3676463"/>
                  <a:pt x="1194366" y="3727793"/>
                  <a:pt x="1166368" y="3782389"/>
                </a:cubicBezTo>
                <a:cubicBezTo>
                  <a:pt x="1123437" y="3865917"/>
                  <a:pt x="1178034" y="3887849"/>
                  <a:pt x="1217231" y="3960177"/>
                </a:cubicBezTo>
                <a:cubicBezTo>
                  <a:pt x="1225164" y="3975110"/>
                  <a:pt x="1234496" y="4039972"/>
                  <a:pt x="1225630" y="4055838"/>
                </a:cubicBezTo>
                <a:cubicBezTo>
                  <a:pt x="1217697" y="4070770"/>
                  <a:pt x="1197166" y="4391349"/>
                  <a:pt x="1198565" y="4434746"/>
                </a:cubicBezTo>
                <a:cubicBezTo>
                  <a:pt x="1175700" y="4443612"/>
                  <a:pt x="1106638" y="4438012"/>
                  <a:pt x="1075840" y="4436146"/>
                </a:cubicBezTo>
                <a:cubicBezTo>
                  <a:pt x="1073041" y="4422613"/>
                  <a:pt x="1080973" y="4362884"/>
                  <a:pt x="1078640" y="4341885"/>
                </a:cubicBezTo>
                <a:cubicBezTo>
                  <a:pt x="1074907" y="4311554"/>
                  <a:pt x="1066508" y="4186963"/>
                  <a:pt x="1045509" y="4179029"/>
                </a:cubicBezTo>
                <a:cubicBezTo>
                  <a:pt x="1034310" y="4174830"/>
                  <a:pt x="1019377" y="4188829"/>
                  <a:pt x="1010512" y="4194896"/>
                </a:cubicBezTo>
                <a:cubicBezTo>
                  <a:pt x="986246" y="4211694"/>
                  <a:pt x="891986" y="4327886"/>
                  <a:pt x="877053" y="4370350"/>
                </a:cubicBezTo>
                <a:cubicBezTo>
                  <a:pt x="870521" y="4389015"/>
                  <a:pt x="871454" y="4410481"/>
                  <a:pt x="852788" y="4419814"/>
                </a:cubicBezTo>
                <a:cubicBezTo>
                  <a:pt x="836456" y="4427746"/>
                  <a:pt x="816391" y="4427746"/>
                  <a:pt x="798659" y="4430079"/>
                </a:cubicBezTo>
                <a:cubicBezTo>
                  <a:pt x="754795" y="4436146"/>
                  <a:pt x="482747" y="4441279"/>
                  <a:pt x="390353" y="4431480"/>
                </a:cubicBezTo>
                <a:cubicBezTo>
                  <a:pt x="345090" y="4426346"/>
                  <a:pt x="326891" y="4387149"/>
                  <a:pt x="330624" y="4345152"/>
                </a:cubicBezTo>
                <a:cubicBezTo>
                  <a:pt x="335756" y="4293822"/>
                  <a:pt x="369354" y="4275623"/>
                  <a:pt x="417418" y="4271890"/>
                </a:cubicBezTo>
                <a:cubicBezTo>
                  <a:pt x="470148" y="4267690"/>
                  <a:pt x="605472" y="4170163"/>
                  <a:pt x="629270" y="4140766"/>
                </a:cubicBezTo>
                <a:cubicBezTo>
                  <a:pt x="676867" y="4081970"/>
                  <a:pt x="826190" y="3822987"/>
                  <a:pt x="854655" y="3752525"/>
                </a:cubicBezTo>
                <a:cubicBezTo>
                  <a:pt x="873554" y="3705862"/>
                  <a:pt x="889536" y="3658381"/>
                  <a:pt x="904177" y="3610493"/>
                </a:cubicBezTo>
                <a:lnTo>
                  <a:pt x="934079" y="3506319"/>
                </a:lnTo>
                <a:lnTo>
                  <a:pt x="927574" y="3515515"/>
                </a:lnTo>
                <a:cubicBezTo>
                  <a:pt x="889477" y="3576407"/>
                  <a:pt x="771861" y="3794958"/>
                  <a:pt x="757236" y="3829614"/>
                </a:cubicBezTo>
                <a:cubicBezTo>
                  <a:pt x="733001" y="3828118"/>
                  <a:pt x="673212" y="3794479"/>
                  <a:pt x="646288" y="3780046"/>
                </a:cubicBezTo>
                <a:cubicBezTo>
                  <a:pt x="649376" y="3766716"/>
                  <a:pt x="681246" y="3716287"/>
                  <a:pt x="687845" y="3696436"/>
                </a:cubicBezTo>
                <a:cubicBezTo>
                  <a:pt x="697049" y="3667613"/>
                  <a:pt x="741095" y="3552088"/>
                  <a:pt x="725497" y="3536257"/>
                </a:cubicBezTo>
                <a:cubicBezTo>
                  <a:pt x="717165" y="3527842"/>
                  <a:pt x="697937" y="3534247"/>
                  <a:pt x="687452" y="3536031"/>
                </a:cubicBezTo>
                <a:cubicBezTo>
                  <a:pt x="658673" y="3541088"/>
                  <a:pt x="525783" y="3606543"/>
                  <a:pt x="494767" y="3638547"/>
                </a:cubicBezTo>
                <a:cubicBezTo>
                  <a:pt x="481162" y="3652627"/>
                  <a:pt x="473111" y="3672318"/>
                  <a:pt x="452459" y="3672981"/>
                </a:cubicBezTo>
                <a:cubicBezTo>
                  <a:pt x="434487" y="3673350"/>
                  <a:pt x="416442" y="3665040"/>
                  <a:pt x="399529" y="3659795"/>
                </a:cubicBezTo>
                <a:cubicBezTo>
                  <a:pt x="357569" y="3647084"/>
                  <a:pt x="110788" y="3539031"/>
                  <a:pt x="31755" y="3491953"/>
                </a:cubicBezTo>
                <a:cubicBezTo>
                  <a:pt x="-6825" y="3468590"/>
                  <a:pt x="-6958" y="3425803"/>
                  <a:pt x="13794" y="3389581"/>
                </a:cubicBezTo>
                <a:cubicBezTo>
                  <a:pt x="39667" y="3345545"/>
                  <a:pt x="77419" y="3343093"/>
                  <a:pt x="122189" y="3359641"/>
                </a:cubicBezTo>
                <a:cubicBezTo>
                  <a:pt x="171350" y="3377703"/>
                  <a:pt x="333440" y="3346041"/>
                  <a:pt x="367016" y="3329460"/>
                </a:cubicBezTo>
                <a:cubicBezTo>
                  <a:pt x="434171" y="3296296"/>
                  <a:pt x="675717" y="3125233"/>
                  <a:pt x="730498" y="3073655"/>
                </a:cubicBezTo>
                <a:cubicBezTo>
                  <a:pt x="803141" y="3005379"/>
                  <a:pt x="866646" y="2929334"/>
                  <a:pt x="930990" y="2853676"/>
                </a:cubicBezTo>
                <a:cubicBezTo>
                  <a:pt x="1002684" y="2768685"/>
                  <a:pt x="1073538" y="2683309"/>
                  <a:pt x="1144392" y="2597933"/>
                </a:cubicBezTo>
                <a:cubicBezTo>
                  <a:pt x="1180431" y="2555018"/>
                  <a:pt x="1216665" y="2511684"/>
                  <a:pt x="1252705" y="2468769"/>
                </a:cubicBezTo>
                <a:cubicBezTo>
                  <a:pt x="1269339" y="2449216"/>
                  <a:pt x="1287411" y="2430961"/>
                  <a:pt x="1305401" y="2412606"/>
                </a:cubicBezTo>
                <a:lnTo>
                  <a:pt x="1330036" y="2385821"/>
                </a:lnTo>
                <a:lnTo>
                  <a:pt x="1317469" y="2383581"/>
                </a:lnTo>
                <a:cubicBezTo>
                  <a:pt x="1223508" y="2367778"/>
                  <a:pt x="1112938" y="2352794"/>
                  <a:pt x="1067441" y="2339087"/>
                </a:cubicBezTo>
                <a:cubicBezTo>
                  <a:pt x="1059041" y="2336754"/>
                  <a:pt x="1051109" y="2335354"/>
                  <a:pt x="1042709" y="2340020"/>
                </a:cubicBezTo>
                <a:cubicBezTo>
                  <a:pt x="1012844" y="2356352"/>
                  <a:pt x="976447" y="2351220"/>
                  <a:pt x="960115" y="2320422"/>
                </a:cubicBezTo>
                <a:cubicBezTo>
                  <a:pt x="940983" y="2284490"/>
                  <a:pt x="913451" y="2284957"/>
                  <a:pt x="880320" y="2285424"/>
                </a:cubicBezTo>
                <a:cubicBezTo>
                  <a:pt x="814524" y="2286824"/>
                  <a:pt x="748262" y="2289157"/>
                  <a:pt x="683867" y="2273291"/>
                </a:cubicBezTo>
                <a:cubicBezTo>
                  <a:pt x="612938" y="2256026"/>
                  <a:pt x="559275" y="2210762"/>
                  <a:pt x="513078" y="2156633"/>
                </a:cubicBezTo>
                <a:cubicBezTo>
                  <a:pt x="506545" y="2149166"/>
                  <a:pt x="503279" y="2139367"/>
                  <a:pt x="503745" y="2129568"/>
                </a:cubicBezTo>
                <a:cubicBezTo>
                  <a:pt x="505145" y="2078705"/>
                  <a:pt x="491613" y="2030174"/>
                  <a:pt x="486480" y="1980244"/>
                </a:cubicBezTo>
                <a:cubicBezTo>
                  <a:pt x="484146" y="1955979"/>
                  <a:pt x="478081" y="1932181"/>
                  <a:pt x="493013" y="1909782"/>
                </a:cubicBezTo>
                <a:cubicBezTo>
                  <a:pt x="498146" y="1901850"/>
                  <a:pt x="492546" y="1894383"/>
                  <a:pt x="488346" y="1887384"/>
                </a:cubicBezTo>
                <a:cubicBezTo>
                  <a:pt x="459882" y="1841654"/>
                  <a:pt x="428150" y="1797790"/>
                  <a:pt x="396886" y="1753926"/>
                </a:cubicBezTo>
                <a:cubicBezTo>
                  <a:pt x="374954" y="1723128"/>
                  <a:pt x="354422" y="1691397"/>
                  <a:pt x="336223" y="1658266"/>
                </a:cubicBezTo>
                <a:cubicBezTo>
                  <a:pt x="324091" y="1636334"/>
                  <a:pt x="310092" y="1616268"/>
                  <a:pt x="294226" y="1596670"/>
                </a:cubicBezTo>
                <a:cubicBezTo>
                  <a:pt x="283960" y="1584071"/>
                  <a:pt x="281626" y="1571005"/>
                  <a:pt x="292359" y="1557006"/>
                </a:cubicBezTo>
                <a:cubicBezTo>
                  <a:pt x="343689" y="1491677"/>
                  <a:pt x="307292" y="1389484"/>
                  <a:pt x="350222" y="1319955"/>
                </a:cubicBezTo>
                <a:cubicBezTo>
                  <a:pt x="362355" y="1300356"/>
                  <a:pt x="374487" y="1280758"/>
                  <a:pt x="386620" y="1260692"/>
                </a:cubicBezTo>
                <a:cubicBezTo>
                  <a:pt x="391287" y="1253226"/>
                  <a:pt x="397352" y="1247160"/>
                  <a:pt x="403886" y="1241560"/>
                </a:cubicBezTo>
                <a:cubicBezTo>
                  <a:pt x="422551" y="1227095"/>
                  <a:pt x="433283" y="1228494"/>
                  <a:pt x="446349" y="1247626"/>
                </a:cubicBezTo>
                <a:cubicBezTo>
                  <a:pt x="464081" y="1273292"/>
                  <a:pt x="480413" y="1300356"/>
                  <a:pt x="498612" y="1325554"/>
                </a:cubicBezTo>
                <a:cubicBezTo>
                  <a:pt x="518211" y="1352619"/>
                  <a:pt x="528011" y="1354953"/>
                  <a:pt x="559275" y="1341886"/>
                </a:cubicBezTo>
                <a:cubicBezTo>
                  <a:pt x="570941" y="1337220"/>
                  <a:pt x="582140" y="1331621"/>
                  <a:pt x="592872" y="1325554"/>
                </a:cubicBezTo>
                <a:cubicBezTo>
                  <a:pt x="602672" y="1319955"/>
                  <a:pt x="609205" y="1322754"/>
                  <a:pt x="614805" y="1331621"/>
                </a:cubicBezTo>
                <a:cubicBezTo>
                  <a:pt x="617138" y="1335354"/>
                  <a:pt x="619471" y="1339087"/>
                  <a:pt x="620871" y="1342820"/>
                </a:cubicBezTo>
                <a:cubicBezTo>
                  <a:pt x="648869" y="1425415"/>
                  <a:pt x="737530" y="1583137"/>
                  <a:pt x="776727" y="1660598"/>
                </a:cubicBezTo>
                <a:cubicBezTo>
                  <a:pt x="833190" y="1772592"/>
                  <a:pt x="892919" y="1883184"/>
                  <a:pt x="947049" y="1996577"/>
                </a:cubicBezTo>
                <a:cubicBezTo>
                  <a:pt x="961048" y="2025975"/>
                  <a:pt x="961048" y="2025975"/>
                  <a:pt x="934450" y="2043240"/>
                </a:cubicBezTo>
                <a:cubicBezTo>
                  <a:pt x="926983" y="2047907"/>
                  <a:pt x="926983" y="2052573"/>
                  <a:pt x="931183" y="2059106"/>
                </a:cubicBezTo>
                <a:cubicBezTo>
                  <a:pt x="947049" y="2084304"/>
                  <a:pt x="965248" y="2107636"/>
                  <a:pt x="985779" y="2129101"/>
                </a:cubicBezTo>
                <a:cubicBezTo>
                  <a:pt x="991379" y="2135167"/>
                  <a:pt x="995113" y="2135634"/>
                  <a:pt x="1000712" y="2128167"/>
                </a:cubicBezTo>
                <a:cubicBezTo>
                  <a:pt x="1023577" y="2099236"/>
                  <a:pt x="1068374" y="2102036"/>
                  <a:pt x="1085640" y="2136100"/>
                </a:cubicBezTo>
                <a:cubicBezTo>
                  <a:pt x="1097305" y="2159432"/>
                  <a:pt x="1112704" y="2165499"/>
                  <a:pt x="1136503" y="2165032"/>
                </a:cubicBezTo>
                <a:cubicBezTo>
                  <a:pt x="1223763" y="2163632"/>
                  <a:pt x="1311491" y="2165499"/>
                  <a:pt x="1398752" y="2163632"/>
                </a:cubicBezTo>
                <a:cubicBezTo>
                  <a:pt x="1475747" y="2162232"/>
                  <a:pt x="1714664" y="2166432"/>
                  <a:pt x="1788859" y="2191163"/>
                </a:cubicBezTo>
                <a:cubicBezTo>
                  <a:pt x="1824323" y="2203296"/>
                  <a:pt x="1858388" y="2196763"/>
                  <a:pt x="1889186" y="2172032"/>
                </a:cubicBezTo>
                <a:cubicBezTo>
                  <a:pt x="1957781" y="2116502"/>
                  <a:pt x="1967580" y="1249026"/>
                  <a:pt x="2030576" y="1187897"/>
                </a:cubicBezTo>
                <a:cubicBezTo>
                  <a:pt x="2136502" y="1084770"/>
                  <a:pt x="2240095" y="1009176"/>
                  <a:pt x="2246161" y="1003109"/>
                </a:cubicBezTo>
                <a:cubicBezTo>
                  <a:pt x="2263427" y="986311"/>
                  <a:pt x="2243361" y="922849"/>
                  <a:pt x="2235428" y="912582"/>
                </a:cubicBezTo>
                <a:cubicBezTo>
                  <a:pt x="2216764" y="889251"/>
                  <a:pt x="2194365" y="880385"/>
                  <a:pt x="2164034" y="886451"/>
                </a:cubicBezTo>
                <a:cubicBezTo>
                  <a:pt x="2129036" y="893450"/>
                  <a:pt x="2094971" y="904650"/>
                  <a:pt x="2059507" y="907916"/>
                </a:cubicBezTo>
                <a:cubicBezTo>
                  <a:pt x="2029176" y="911183"/>
                  <a:pt x="2017510" y="902783"/>
                  <a:pt x="2009577" y="872918"/>
                </a:cubicBezTo>
                <a:cubicBezTo>
                  <a:pt x="2005844" y="859386"/>
                  <a:pt x="2003511" y="831388"/>
                  <a:pt x="2001644" y="817856"/>
                </a:cubicBezTo>
                <a:cubicBezTo>
                  <a:pt x="2000245" y="804789"/>
                  <a:pt x="1993712" y="799190"/>
                  <a:pt x="1981112" y="797323"/>
                </a:cubicBezTo>
                <a:cubicBezTo>
                  <a:pt x="1957781" y="794057"/>
                  <a:pt x="1953115" y="785191"/>
                  <a:pt x="1965714" y="766059"/>
                </a:cubicBezTo>
                <a:cubicBezTo>
                  <a:pt x="1975513" y="751593"/>
                  <a:pt x="1968980" y="746926"/>
                  <a:pt x="1956381" y="741794"/>
                </a:cubicBezTo>
                <a:cubicBezTo>
                  <a:pt x="1929316" y="731528"/>
                  <a:pt x="1926983" y="726861"/>
                  <a:pt x="1933049" y="697930"/>
                </a:cubicBezTo>
                <a:cubicBezTo>
                  <a:pt x="1934916" y="687664"/>
                  <a:pt x="1933049" y="681131"/>
                  <a:pt x="1922783" y="677865"/>
                </a:cubicBezTo>
                <a:cubicBezTo>
                  <a:pt x="1911117" y="673665"/>
                  <a:pt x="1899452" y="669465"/>
                  <a:pt x="1888252" y="664332"/>
                </a:cubicBezTo>
                <a:cubicBezTo>
                  <a:pt x="1863521" y="652666"/>
                  <a:pt x="1857454" y="639134"/>
                  <a:pt x="1867720" y="613469"/>
                </a:cubicBezTo>
                <a:cubicBezTo>
                  <a:pt x="1875187" y="594337"/>
                  <a:pt x="1884519" y="576138"/>
                  <a:pt x="1893852" y="557940"/>
                </a:cubicBezTo>
                <a:cubicBezTo>
                  <a:pt x="1910651" y="525275"/>
                  <a:pt x="1919517" y="490277"/>
                  <a:pt x="1919517" y="453880"/>
                </a:cubicBezTo>
                <a:cubicBezTo>
                  <a:pt x="1919517" y="430081"/>
                  <a:pt x="1920450" y="420282"/>
                  <a:pt x="1918584" y="396483"/>
                </a:cubicBezTo>
                <a:cubicBezTo>
                  <a:pt x="1913917" y="333954"/>
                  <a:pt x="1910184" y="287758"/>
                  <a:pt x="1928850" y="228961"/>
                </a:cubicBezTo>
                <a:cubicBezTo>
                  <a:pt x="1934449" y="212163"/>
                  <a:pt x="1917650" y="209363"/>
                  <a:pt x="1913451" y="192098"/>
                </a:cubicBezTo>
                <a:cubicBezTo>
                  <a:pt x="1908784" y="172032"/>
                  <a:pt x="1929783" y="142634"/>
                  <a:pt x="1947982" y="131435"/>
                </a:cubicBezTo>
                <a:cubicBezTo>
                  <a:pt x="1976446" y="114170"/>
                  <a:pt x="2026376" y="89904"/>
                  <a:pt x="2056241" y="76839"/>
                </a:cubicBezTo>
                <a:cubicBezTo>
                  <a:pt x="2117837" y="50707"/>
                  <a:pt x="2179432" y="25509"/>
                  <a:pt x="2244762" y="9643"/>
                </a:cubicBezTo>
                <a:cubicBezTo>
                  <a:pt x="2266577" y="4277"/>
                  <a:pt x="2287954" y="1185"/>
                  <a:pt x="2308946" y="281"/>
                </a:cubicBezTo>
                <a:close/>
              </a:path>
            </a:pathLst>
          </a:custGeom>
          <a:solidFill>
            <a:schemeClr val="bg1"/>
          </a:solidFill>
          <a:ln w="7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78D63F8-E2AF-445F-9DCD-3C2EC5529DD4}"/>
              </a:ext>
            </a:extLst>
          </p:cNvPr>
          <p:cNvGrpSpPr/>
          <p:nvPr/>
        </p:nvGrpSpPr>
        <p:grpSpPr>
          <a:xfrm>
            <a:off x="6943128" y="4915892"/>
            <a:ext cx="1791643" cy="1519698"/>
            <a:chOff x="431983" y="4908978"/>
            <a:chExt cx="1791643" cy="1519698"/>
          </a:xfrm>
        </p:grpSpPr>
        <p:sp>
          <p:nvSpPr>
            <p:cNvPr id="75" name="Rectangle 112">
              <a:extLst>
                <a:ext uri="{FF2B5EF4-FFF2-40B4-BE49-F238E27FC236}">
                  <a16:creationId xmlns:a16="http://schemas.microsoft.com/office/drawing/2014/main" xmlns="" id="{1AD6FCFC-A4C5-4F34-8A3F-59EA25185DA8}"/>
                </a:ext>
              </a:extLst>
            </p:cNvPr>
            <p:cNvSpPr/>
            <p:nvPr/>
          </p:nvSpPr>
          <p:spPr>
            <a:xfrm rot="10800000" flipH="1">
              <a:off x="431983" y="6207029"/>
              <a:ext cx="1791643" cy="221647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615033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615033" y="667240"/>
                  </a:lnTo>
                  <a:close/>
                  <a:moveTo>
                    <a:pt x="829123" y="0"/>
                  </a:moveTo>
                  <a:lnTo>
                    <a:pt x="698438" y="0"/>
                  </a:lnTo>
                  <a:lnTo>
                    <a:pt x="698438" y="667240"/>
                  </a:lnTo>
                  <a:lnTo>
                    <a:pt x="829123" y="667240"/>
                  </a:lnTo>
                  <a:close/>
                  <a:moveTo>
                    <a:pt x="4597121" y="0"/>
                  </a:moveTo>
                  <a:lnTo>
                    <a:pt x="912528" y="0"/>
                  </a:lnTo>
                  <a:lnTo>
                    <a:pt x="912528" y="667240"/>
                  </a:lnTo>
                  <a:lnTo>
                    <a:pt x="4597121" y="667240"/>
                  </a:lnTo>
                  <a:close/>
                  <a:moveTo>
                    <a:pt x="4811211" y="0"/>
                  </a:moveTo>
                  <a:lnTo>
                    <a:pt x="4680526" y="0"/>
                  </a:lnTo>
                  <a:lnTo>
                    <a:pt x="4680526" y="667240"/>
                  </a:lnTo>
                  <a:lnTo>
                    <a:pt x="4811211" y="667240"/>
                  </a:lnTo>
                  <a:close/>
                  <a:moveTo>
                    <a:pt x="5393520" y="0"/>
                  </a:moveTo>
                  <a:lnTo>
                    <a:pt x="4894616" y="0"/>
                  </a:lnTo>
                  <a:lnTo>
                    <a:pt x="4894616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6" name="Rectangle 98">
              <a:extLst>
                <a:ext uri="{FF2B5EF4-FFF2-40B4-BE49-F238E27FC236}">
                  <a16:creationId xmlns:a16="http://schemas.microsoft.com/office/drawing/2014/main" xmlns="" id="{8BDD0985-68F5-4E35-A196-2B9C0288E59F}"/>
                </a:ext>
              </a:extLst>
            </p:cNvPr>
            <p:cNvSpPr/>
            <p:nvPr/>
          </p:nvSpPr>
          <p:spPr>
            <a:xfrm rot="10800000" flipH="1">
              <a:off x="477202" y="5975783"/>
              <a:ext cx="1701206" cy="210459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577339" y="222921"/>
                  </a:moveTo>
                  <a:lnTo>
                    <a:pt x="4577339" y="451264"/>
                  </a:lnTo>
                  <a:lnTo>
                    <a:pt x="4329141" y="451264"/>
                  </a:lnTo>
                  <a:lnTo>
                    <a:pt x="4329141" y="222921"/>
                  </a:lnTo>
                  <a:close/>
                  <a:moveTo>
                    <a:pt x="5021455" y="222921"/>
                  </a:moveTo>
                  <a:lnTo>
                    <a:pt x="5021455" y="451264"/>
                  </a:lnTo>
                  <a:lnTo>
                    <a:pt x="4773257" y="451264"/>
                  </a:lnTo>
                  <a:lnTo>
                    <a:pt x="4773257" y="222921"/>
                  </a:lnTo>
                  <a:close/>
                  <a:moveTo>
                    <a:pt x="5393520" y="0"/>
                  </a:moveTo>
                  <a:lnTo>
                    <a:pt x="538365" y="0"/>
                  </a:lnTo>
                  <a:lnTo>
                    <a:pt x="538365" y="667239"/>
                  </a:lnTo>
                  <a:lnTo>
                    <a:pt x="300065" y="667239"/>
                  </a:lnTo>
                  <a:lnTo>
                    <a:pt x="300065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7" name="Rectangle 97">
              <a:extLst>
                <a:ext uri="{FF2B5EF4-FFF2-40B4-BE49-F238E27FC236}">
                  <a16:creationId xmlns:a16="http://schemas.microsoft.com/office/drawing/2014/main" xmlns="" id="{7A22BA94-8175-4B99-B3B3-8451D869E8A2}"/>
                </a:ext>
              </a:extLst>
            </p:cNvPr>
            <p:cNvSpPr/>
            <p:nvPr/>
          </p:nvSpPr>
          <p:spPr>
            <a:xfrm rot="10800000" flipH="1">
              <a:off x="608469" y="5777017"/>
              <a:ext cx="1438672" cy="177980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3749325" y="214783"/>
                  </a:moveTo>
                  <a:lnTo>
                    <a:pt x="3749325" y="452458"/>
                  </a:lnTo>
                  <a:lnTo>
                    <a:pt x="3604159" y="452458"/>
                  </a:lnTo>
                  <a:lnTo>
                    <a:pt x="3604159" y="214783"/>
                  </a:lnTo>
                  <a:close/>
                  <a:moveTo>
                    <a:pt x="4010934" y="214783"/>
                  </a:moveTo>
                  <a:lnTo>
                    <a:pt x="4010934" y="452458"/>
                  </a:lnTo>
                  <a:lnTo>
                    <a:pt x="3865768" y="452458"/>
                  </a:lnTo>
                  <a:lnTo>
                    <a:pt x="3865768" y="214783"/>
                  </a:lnTo>
                  <a:close/>
                  <a:moveTo>
                    <a:pt x="4272544" y="214783"/>
                  </a:moveTo>
                  <a:lnTo>
                    <a:pt x="4272544" y="452458"/>
                  </a:lnTo>
                  <a:lnTo>
                    <a:pt x="4127378" y="452458"/>
                  </a:lnTo>
                  <a:lnTo>
                    <a:pt x="4127378" y="214783"/>
                  </a:lnTo>
                  <a:close/>
                  <a:moveTo>
                    <a:pt x="4534153" y="214783"/>
                  </a:moveTo>
                  <a:lnTo>
                    <a:pt x="4534153" y="452458"/>
                  </a:lnTo>
                  <a:lnTo>
                    <a:pt x="4388987" y="452458"/>
                  </a:lnTo>
                  <a:lnTo>
                    <a:pt x="4388987" y="214783"/>
                  </a:lnTo>
                  <a:close/>
                  <a:moveTo>
                    <a:pt x="4795763" y="214783"/>
                  </a:moveTo>
                  <a:lnTo>
                    <a:pt x="4795763" y="452458"/>
                  </a:lnTo>
                  <a:lnTo>
                    <a:pt x="4650597" y="452458"/>
                  </a:lnTo>
                  <a:lnTo>
                    <a:pt x="4650597" y="214783"/>
                  </a:lnTo>
                  <a:close/>
                  <a:moveTo>
                    <a:pt x="5057372" y="214783"/>
                  </a:moveTo>
                  <a:lnTo>
                    <a:pt x="5057372" y="452458"/>
                  </a:lnTo>
                  <a:lnTo>
                    <a:pt x="4912206" y="452458"/>
                  </a:lnTo>
                  <a:lnTo>
                    <a:pt x="4912206" y="214783"/>
                  </a:lnTo>
                  <a:close/>
                  <a:moveTo>
                    <a:pt x="5393520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8" name="Rectangle 26">
              <a:extLst>
                <a:ext uri="{FF2B5EF4-FFF2-40B4-BE49-F238E27FC236}">
                  <a16:creationId xmlns:a16="http://schemas.microsoft.com/office/drawing/2014/main" xmlns="" id="{B2D87D39-0714-4524-9E0D-2A364D836A4A}"/>
                </a:ext>
              </a:extLst>
            </p:cNvPr>
            <p:cNvSpPr/>
            <p:nvPr/>
          </p:nvSpPr>
          <p:spPr>
            <a:xfrm flipH="1" flipV="1">
              <a:off x="501262" y="5570427"/>
              <a:ext cx="1653085" cy="204505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933815" y="0"/>
                  </a:moveTo>
                  <a:lnTo>
                    <a:pt x="834953" y="0"/>
                  </a:lnTo>
                  <a:lnTo>
                    <a:pt x="834953" y="658575"/>
                  </a:lnTo>
                  <a:lnTo>
                    <a:pt x="751548" y="658575"/>
                  </a:lnTo>
                  <a:lnTo>
                    <a:pt x="751548" y="0"/>
                  </a:lnTo>
                  <a:lnTo>
                    <a:pt x="620863" y="0"/>
                  </a:lnTo>
                  <a:lnTo>
                    <a:pt x="620863" y="658575"/>
                  </a:lnTo>
                  <a:lnTo>
                    <a:pt x="537458" y="658575"/>
                  </a:lnTo>
                  <a:lnTo>
                    <a:pt x="537458" y="0"/>
                  </a:lnTo>
                  <a:lnTo>
                    <a:pt x="406774" y="0"/>
                  </a:lnTo>
                  <a:lnTo>
                    <a:pt x="406774" y="658575"/>
                  </a:lnTo>
                  <a:lnTo>
                    <a:pt x="323369" y="658575"/>
                  </a:lnTo>
                  <a:lnTo>
                    <a:pt x="323369" y="0"/>
                  </a:lnTo>
                  <a:lnTo>
                    <a:pt x="192684" y="0"/>
                  </a:lnTo>
                  <a:lnTo>
                    <a:pt x="192684" y="658575"/>
                  </a:lnTo>
                  <a:lnTo>
                    <a:pt x="109279" y="658575"/>
                  </a:lnTo>
                  <a:lnTo>
                    <a:pt x="109279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4933815" y="667240"/>
                  </a:lnTo>
                  <a:close/>
                  <a:moveTo>
                    <a:pt x="5147905" y="0"/>
                  </a:moveTo>
                  <a:lnTo>
                    <a:pt x="5017220" y="0"/>
                  </a:lnTo>
                  <a:lnTo>
                    <a:pt x="5017220" y="667240"/>
                  </a:lnTo>
                  <a:lnTo>
                    <a:pt x="5147905" y="667240"/>
                  </a:lnTo>
                  <a:close/>
                  <a:moveTo>
                    <a:pt x="5393520" y="0"/>
                  </a:moveTo>
                  <a:lnTo>
                    <a:pt x="5231310" y="0"/>
                  </a:lnTo>
                  <a:lnTo>
                    <a:pt x="523131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9" name="Rectangle 39">
              <a:extLst>
                <a:ext uri="{FF2B5EF4-FFF2-40B4-BE49-F238E27FC236}">
                  <a16:creationId xmlns:a16="http://schemas.microsoft.com/office/drawing/2014/main" xmlns="" id="{E3B4C681-8919-4CB0-AE58-7519A6D77234}"/>
                </a:ext>
              </a:extLst>
            </p:cNvPr>
            <p:cNvSpPr/>
            <p:nvPr/>
          </p:nvSpPr>
          <p:spPr>
            <a:xfrm rot="10800000" flipV="1">
              <a:off x="523586" y="5358778"/>
              <a:ext cx="1608437" cy="198982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942528" y="261481"/>
                  </a:moveTo>
                  <a:lnTo>
                    <a:pt x="4942528" y="389369"/>
                  </a:lnTo>
                  <a:lnTo>
                    <a:pt x="5081536" y="389369"/>
                  </a:lnTo>
                  <a:lnTo>
                    <a:pt x="5081536" y="261481"/>
                  </a:lnTo>
                  <a:close/>
                  <a:moveTo>
                    <a:pt x="4692028" y="261481"/>
                  </a:moveTo>
                  <a:lnTo>
                    <a:pt x="4692028" y="389369"/>
                  </a:lnTo>
                  <a:lnTo>
                    <a:pt x="4831036" y="389369"/>
                  </a:lnTo>
                  <a:lnTo>
                    <a:pt x="4831036" y="261481"/>
                  </a:lnTo>
                  <a:close/>
                  <a:moveTo>
                    <a:pt x="4441519" y="261481"/>
                  </a:moveTo>
                  <a:lnTo>
                    <a:pt x="4441519" y="389369"/>
                  </a:lnTo>
                  <a:lnTo>
                    <a:pt x="4580527" y="389369"/>
                  </a:lnTo>
                  <a:lnTo>
                    <a:pt x="4580527" y="261481"/>
                  </a:lnTo>
                  <a:close/>
                  <a:moveTo>
                    <a:pt x="4191008" y="261481"/>
                  </a:moveTo>
                  <a:lnTo>
                    <a:pt x="4191008" y="389369"/>
                  </a:lnTo>
                  <a:lnTo>
                    <a:pt x="4330016" y="389369"/>
                  </a:lnTo>
                  <a:lnTo>
                    <a:pt x="4330016" y="261481"/>
                  </a:lnTo>
                  <a:close/>
                  <a:moveTo>
                    <a:pt x="0" y="0"/>
                  </a:moveTo>
                  <a:lnTo>
                    <a:pt x="570675" y="0"/>
                  </a:lnTo>
                  <a:lnTo>
                    <a:pt x="570675" y="658575"/>
                  </a:lnTo>
                  <a:lnTo>
                    <a:pt x="654080" y="658575"/>
                  </a:lnTo>
                  <a:lnTo>
                    <a:pt x="654080" y="0"/>
                  </a:lnTo>
                  <a:lnTo>
                    <a:pt x="784765" y="0"/>
                  </a:lnTo>
                  <a:lnTo>
                    <a:pt x="784765" y="658575"/>
                  </a:lnTo>
                  <a:lnTo>
                    <a:pt x="868170" y="658575"/>
                  </a:lnTo>
                  <a:lnTo>
                    <a:pt x="868170" y="0"/>
                  </a:lnTo>
                  <a:lnTo>
                    <a:pt x="998854" y="0"/>
                  </a:lnTo>
                  <a:lnTo>
                    <a:pt x="998854" y="658575"/>
                  </a:lnTo>
                  <a:lnTo>
                    <a:pt x="1082259" y="658575"/>
                  </a:lnTo>
                  <a:lnTo>
                    <a:pt x="1082259" y="0"/>
                  </a:lnTo>
                  <a:lnTo>
                    <a:pt x="5393520" y="0"/>
                  </a:lnTo>
                  <a:lnTo>
                    <a:pt x="5393520" y="667240"/>
                  </a:lnTo>
                  <a:lnTo>
                    <a:pt x="0" y="667240"/>
                  </a:ln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0" name="Rectangle 112">
              <a:extLst>
                <a:ext uri="{FF2B5EF4-FFF2-40B4-BE49-F238E27FC236}">
                  <a16:creationId xmlns:a16="http://schemas.microsoft.com/office/drawing/2014/main" xmlns="" id="{71DA8745-0441-4F55-B09E-469645FA072A}"/>
                </a:ext>
              </a:extLst>
            </p:cNvPr>
            <p:cNvSpPr/>
            <p:nvPr/>
          </p:nvSpPr>
          <p:spPr>
            <a:xfrm rot="10800000" flipH="1">
              <a:off x="431983" y="5132611"/>
              <a:ext cx="1791643" cy="221647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615033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615033" y="667240"/>
                  </a:lnTo>
                  <a:close/>
                  <a:moveTo>
                    <a:pt x="829123" y="0"/>
                  </a:moveTo>
                  <a:lnTo>
                    <a:pt x="698438" y="0"/>
                  </a:lnTo>
                  <a:lnTo>
                    <a:pt x="698438" y="667240"/>
                  </a:lnTo>
                  <a:lnTo>
                    <a:pt x="829123" y="667240"/>
                  </a:lnTo>
                  <a:close/>
                  <a:moveTo>
                    <a:pt x="4597121" y="0"/>
                  </a:moveTo>
                  <a:lnTo>
                    <a:pt x="912528" y="0"/>
                  </a:lnTo>
                  <a:lnTo>
                    <a:pt x="912528" y="667240"/>
                  </a:lnTo>
                  <a:lnTo>
                    <a:pt x="4597121" y="667240"/>
                  </a:lnTo>
                  <a:close/>
                  <a:moveTo>
                    <a:pt x="4811211" y="0"/>
                  </a:moveTo>
                  <a:lnTo>
                    <a:pt x="4680526" y="0"/>
                  </a:lnTo>
                  <a:lnTo>
                    <a:pt x="4680526" y="667240"/>
                  </a:lnTo>
                  <a:lnTo>
                    <a:pt x="4811211" y="667240"/>
                  </a:lnTo>
                  <a:close/>
                  <a:moveTo>
                    <a:pt x="5393520" y="0"/>
                  </a:moveTo>
                  <a:lnTo>
                    <a:pt x="4894616" y="0"/>
                  </a:lnTo>
                  <a:lnTo>
                    <a:pt x="4894616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1" name="Rectangle 98">
              <a:extLst>
                <a:ext uri="{FF2B5EF4-FFF2-40B4-BE49-F238E27FC236}">
                  <a16:creationId xmlns:a16="http://schemas.microsoft.com/office/drawing/2014/main" xmlns="" id="{CDD46143-73D7-4FC5-A52C-E87C81EC2C26}"/>
                </a:ext>
              </a:extLst>
            </p:cNvPr>
            <p:cNvSpPr/>
            <p:nvPr/>
          </p:nvSpPr>
          <p:spPr>
            <a:xfrm rot="10800000" flipH="1">
              <a:off x="477202" y="4908978"/>
              <a:ext cx="1701206" cy="210459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577339" y="222921"/>
                  </a:moveTo>
                  <a:lnTo>
                    <a:pt x="4577339" y="451264"/>
                  </a:lnTo>
                  <a:lnTo>
                    <a:pt x="4329141" y="451264"/>
                  </a:lnTo>
                  <a:lnTo>
                    <a:pt x="4329141" y="222921"/>
                  </a:lnTo>
                  <a:close/>
                  <a:moveTo>
                    <a:pt x="5021455" y="222921"/>
                  </a:moveTo>
                  <a:lnTo>
                    <a:pt x="5021455" y="451264"/>
                  </a:lnTo>
                  <a:lnTo>
                    <a:pt x="4773257" y="451264"/>
                  </a:lnTo>
                  <a:lnTo>
                    <a:pt x="4773257" y="222921"/>
                  </a:lnTo>
                  <a:close/>
                  <a:moveTo>
                    <a:pt x="5393520" y="0"/>
                  </a:moveTo>
                  <a:lnTo>
                    <a:pt x="538365" y="0"/>
                  </a:lnTo>
                  <a:lnTo>
                    <a:pt x="538365" y="667239"/>
                  </a:lnTo>
                  <a:lnTo>
                    <a:pt x="300065" y="667239"/>
                  </a:lnTo>
                  <a:lnTo>
                    <a:pt x="300065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DD5DD56-E624-4DC2-B17E-E3BBA7332D93}"/>
              </a:ext>
            </a:extLst>
          </p:cNvPr>
          <p:cNvGrpSpPr/>
          <p:nvPr/>
        </p:nvGrpSpPr>
        <p:grpSpPr>
          <a:xfrm>
            <a:off x="10167493" y="5190314"/>
            <a:ext cx="1420106" cy="1235751"/>
            <a:chOff x="4075906" y="5137696"/>
            <a:chExt cx="1420106" cy="1235751"/>
          </a:xfrm>
        </p:grpSpPr>
        <p:sp>
          <p:nvSpPr>
            <p:cNvPr id="83" name="Round Same Side Corner Rectangle 51">
              <a:extLst>
                <a:ext uri="{FF2B5EF4-FFF2-40B4-BE49-F238E27FC236}">
                  <a16:creationId xmlns:a16="http://schemas.microsoft.com/office/drawing/2014/main" xmlns="" id="{0CDE2D98-654E-4702-98C7-2136B6AC1DA7}"/>
                </a:ext>
              </a:extLst>
            </p:cNvPr>
            <p:cNvSpPr/>
            <p:nvPr/>
          </p:nvSpPr>
          <p:spPr>
            <a:xfrm rot="5400000" flipH="1">
              <a:off x="4674379" y="5298426"/>
              <a:ext cx="223160" cy="142010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4" name="Round Same Side Corner Rectangle 51">
              <a:extLst>
                <a:ext uri="{FF2B5EF4-FFF2-40B4-BE49-F238E27FC236}">
                  <a16:creationId xmlns:a16="http://schemas.microsoft.com/office/drawing/2014/main" xmlns="" id="{7A9C4189-21B1-4BBD-84F9-FD25FF5F0017}"/>
                </a:ext>
              </a:extLst>
            </p:cNvPr>
            <p:cNvSpPr/>
            <p:nvPr/>
          </p:nvSpPr>
          <p:spPr>
            <a:xfrm rot="16200000" flipH="1">
              <a:off x="4680603" y="5597643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5" name="Round Same Side Corner Rectangle 51">
              <a:extLst>
                <a:ext uri="{FF2B5EF4-FFF2-40B4-BE49-F238E27FC236}">
                  <a16:creationId xmlns:a16="http://schemas.microsoft.com/office/drawing/2014/main" xmlns="" id="{D680304C-F5FD-431E-83A5-2E9386999FC0}"/>
                </a:ext>
              </a:extLst>
            </p:cNvPr>
            <p:cNvSpPr/>
            <p:nvPr/>
          </p:nvSpPr>
          <p:spPr>
            <a:xfrm rot="16200000" flipH="1">
              <a:off x="4680603" y="5077728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6" name="Round Same Side Corner Rectangle 51">
              <a:extLst>
                <a:ext uri="{FF2B5EF4-FFF2-40B4-BE49-F238E27FC236}">
                  <a16:creationId xmlns:a16="http://schemas.microsoft.com/office/drawing/2014/main" xmlns="" id="{30A9CAEE-04EC-47B4-8527-E5EE80E920ED}"/>
                </a:ext>
              </a:extLst>
            </p:cNvPr>
            <p:cNvSpPr/>
            <p:nvPr/>
          </p:nvSpPr>
          <p:spPr>
            <a:xfrm rot="16200000" flipH="1">
              <a:off x="4662514" y="4825671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7" name="Round Same Side Corner Rectangle 51">
              <a:extLst>
                <a:ext uri="{FF2B5EF4-FFF2-40B4-BE49-F238E27FC236}">
                  <a16:creationId xmlns:a16="http://schemas.microsoft.com/office/drawing/2014/main" xmlns="" id="{93C44BBF-8AC6-48F1-96C4-F165AD8C6060}"/>
                </a:ext>
              </a:extLst>
            </p:cNvPr>
            <p:cNvSpPr/>
            <p:nvPr/>
          </p:nvSpPr>
          <p:spPr>
            <a:xfrm rot="5400000" flipH="1">
              <a:off x="4697692" y="4572604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CF2BDB92-598A-4CCB-80CF-EE5002109DE5}"/>
              </a:ext>
            </a:extLst>
          </p:cNvPr>
          <p:cNvSpPr txBox="1"/>
          <p:nvPr/>
        </p:nvSpPr>
        <p:spPr>
          <a:xfrm>
            <a:off x="894331" y="2022728"/>
            <a:ext cx="484977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err="1" smtClean="0">
                <a:solidFill>
                  <a:schemeClr val="bg1"/>
                </a:solidFill>
                <a:cs typeface="Arial" pitchFamily="34" charset="0"/>
              </a:rPr>
              <a:t>Menggunakan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cs typeface="Arial" pitchFamily="34" charset="0"/>
              </a:rPr>
              <a:t>Aplikasi</a:t>
            </a:r>
            <a:endParaRPr lang="en-US" altLang="ko-KR" sz="1200" dirty="0" smtClean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dirty="0" smtClean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	</a:t>
            </a:r>
            <a:r>
              <a:rPr lang="en-US" altLang="ko-KR" sz="1200" dirty="0" err="1" smtClean="0">
                <a:solidFill>
                  <a:schemeClr val="bg1"/>
                </a:solidFill>
                <a:cs typeface="Arial" pitchFamily="34" charset="0"/>
              </a:rPr>
              <a:t>Perhitungan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kalori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merupakan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bagian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dari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pemenuhan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kebutuhan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gizi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berdasarkan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kebutuhan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kalori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sesuai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perhitungan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total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energi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dibutuhkan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oleh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tubuh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(energy expenditure)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proses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perhitungan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tidak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jarang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ditemukan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ketidaktepatan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karena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perhitungan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membutuhkan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pengetahuan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khusus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tidak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semua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masyarakat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mengetahui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 err="1" smtClean="0">
                <a:solidFill>
                  <a:schemeClr val="bg1"/>
                </a:solidFill>
                <a:cs typeface="Arial" pitchFamily="34" charset="0"/>
              </a:rPr>
              <a:t>Pemecahan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masalah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kami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membuat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sebuah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aplikasi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perhitungan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akurat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memberikan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info diet,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pemantauan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selama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diet.</a:t>
            </a:r>
          </a:p>
          <a:p>
            <a:pPr algn="just"/>
            <a:endParaRPr lang="en-US" altLang="ko-KR" sz="1200" dirty="0" smtClean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2.  </a:t>
            </a:r>
            <a:r>
              <a:rPr lang="en-US" altLang="ko-KR" sz="1200" dirty="0" err="1" smtClean="0">
                <a:solidFill>
                  <a:schemeClr val="bg1"/>
                </a:solidFill>
                <a:cs typeface="Arial" pitchFamily="34" charset="0"/>
              </a:rPr>
              <a:t>Alami</a:t>
            </a:r>
            <a:endParaRPr lang="en-US" altLang="ko-KR" sz="1200" dirty="0" smtClean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	Diet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keto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standar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(standard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ketogenic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diet)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meliputi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pola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makan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berupa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75%  protein,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5%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konsumsi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karbohidrat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Sementara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itu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, diet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keto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tinggi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protein (high-protein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ketogenic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diet)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memiliki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porsi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konsumsi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protein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banyak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endParaRPr lang="en-US" altLang="ko-KR" sz="120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A4C6116B-CC42-4925-AC8E-E2CB9A71D01A}"/>
              </a:ext>
            </a:extLst>
          </p:cNvPr>
          <p:cNvSpPr txBox="1"/>
          <p:nvPr/>
        </p:nvSpPr>
        <p:spPr>
          <a:xfrm>
            <a:off x="851625" y="479917"/>
            <a:ext cx="36858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 smtClean="0">
                <a:solidFill>
                  <a:schemeClr val="bg1"/>
                </a:solidFill>
                <a:cs typeface="Arial" pitchFamily="34" charset="0"/>
              </a:rPr>
              <a:t>Alternatif</a:t>
            </a:r>
            <a:r>
              <a:rPr lang="en-US" altLang="ko-KR" sz="40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4000" b="1" dirty="0" err="1" smtClean="0">
                <a:solidFill>
                  <a:schemeClr val="bg1"/>
                </a:solidFill>
                <a:cs typeface="Arial" pitchFamily="34" charset="0"/>
              </a:rPr>
              <a:t>Solusi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14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5928" y="1060220"/>
            <a:ext cx="11573197" cy="724247"/>
          </a:xfrm>
        </p:spPr>
        <p:txBody>
          <a:bodyPr>
            <a:normAutofit/>
          </a:bodyPr>
          <a:lstStyle/>
          <a:p>
            <a:r>
              <a:rPr lang="en-US" sz="1200" dirty="0" err="1" smtClean="0"/>
              <a:t>Untuk</a:t>
            </a:r>
            <a:r>
              <a:rPr lang="en-US" sz="1200" dirty="0" smtClean="0"/>
              <a:t> orang yang </a:t>
            </a:r>
            <a:r>
              <a:rPr lang="en-US" sz="1200" dirty="0" err="1" smtClean="0"/>
              <a:t>menderita</a:t>
            </a:r>
            <a:r>
              <a:rPr lang="en-US" sz="1200" dirty="0" smtClean="0"/>
              <a:t> </a:t>
            </a:r>
            <a:r>
              <a:rPr lang="en-US" sz="1200" dirty="0" err="1" smtClean="0"/>
              <a:t>atau</a:t>
            </a:r>
            <a:r>
              <a:rPr lang="en-US" sz="1200" dirty="0" smtClean="0"/>
              <a:t> </a:t>
            </a:r>
            <a:r>
              <a:rPr lang="en-US" sz="1200" dirty="0" err="1" smtClean="0"/>
              <a:t>mempunyai</a:t>
            </a:r>
            <a:r>
              <a:rPr lang="en-US" sz="1200" dirty="0" smtClean="0"/>
              <a:t> </a:t>
            </a:r>
            <a:r>
              <a:rPr lang="en-US" sz="1200" dirty="0" err="1" smtClean="0"/>
              <a:t>profesi</a:t>
            </a:r>
            <a:r>
              <a:rPr lang="en-US" sz="1200" dirty="0" smtClean="0"/>
              <a:t>…</a:t>
            </a:r>
            <a:endParaRPr 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77E4E37-DB86-4C3C-8D4D-5BCE0046BE30}"/>
              </a:ext>
            </a:extLst>
          </p:cNvPr>
          <p:cNvSpPr txBox="1"/>
          <p:nvPr/>
        </p:nvSpPr>
        <p:spPr>
          <a:xfrm>
            <a:off x="836574" y="5204838"/>
            <a:ext cx="2799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Orang yang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menderita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jenis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kanker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tertentu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A998A9F-8533-4F1D-91DE-8176F504BCF6}"/>
              </a:ext>
            </a:extLst>
          </p:cNvPr>
          <p:cNvSpPr txBox="1"/>
          <p:nvPr/>
        </p:nvSpPr>
        <p:spPr>
          <a:xfrm>
            <a:off x="838035" y="1764117"/>
            <a:ext cx="2799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Atlet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BDDACEF-3385-44D5-81E3-1D8FA2B9F2A1}"/>
              </a:ext>
            </a:extLst>
          </p:cNvPr>
          <p:cNvSpPr txBox="1"/>
          <p:nvPr/>
        </p:nvSpPr>
        <p:spPr>
          <a:xfrm>
            <a:off x="8544716" y="2624297"/>
            <a:ext cx="2792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Pengidap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Epilepsi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EF57AA33-6AA6-4688-92FC-464E3C74C7DF}"/>
              </a:ext>
            </a:extLst>
          </p:cNvPr>
          <p:cNvSpPr txBox="1"/>
          <p:nvPr/>
        </p:nvSpPr>
        <p:spPr>
          <a:xfrm>
            <a:off x="8544716" y="4344657"/>
            <a:ext cx="279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Orang yang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ingin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menurunkan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berat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badan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B5ACF95B-C50C-4979-8D47-7807352A25D0}"/>
              </a:ext>
            </a:extLst>
          </p:cNvPr>
          <p:cNvSpPr txBox="1"/>
          <p:nvPr/>
        </p:nvSpPr>
        <p:spPr>
          <a:xfrm>
            <a:off x="836574" y="3484477"/>
            <a:ext cx="2799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Penderita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Diabetes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47" name="Elbow Connector 47">
            <a:extLst>
              <a:ext uri="{FF2B5EF4-FFF2-40B4-BE49-F238E27FC236}">
                <a16:creationId xmlns:a16="http://schemas.microsoft.com/office/drawing/2014/main" xmlns="" id="{596B1A67-F868-4FD1-BB01-09E0891F6D4E}"/>
              </a:ext>
            </a:extLst>
          </p:cNvPr>
          <p:cNvCxnSpPr>
            <a:cxnSpLocks/>
            <a:endCxn id="46" idx="3"/>
          </p:cNvCxnSpPr>
          <p:nvPr/>
        </p:nvCxnSpPr>
        <p:spPr>
          <a:xfrm rot="10800000">
            <a:off x="3636098" y="3622978"/>
            <a:ext cx="2455705" cy="76494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50">
            <a:extLst>
              <a:ext uri="{FF2B5EF4-FFF2-40B4-BE49-F238E27FC236}">
                <a16:creationId xmlns:a16="http://schemas.microsoft.com/office/drawing/2014/main" xmlns="" id="{650CCAD2-4B4F-4396-9DB5-D48A8EC2FE07}"/>
              </a:ext>
            </a:extLst>
          </p:cNvPr>
          <p:cNvCxnSpPr>
            <a:cxnSpLocks/>
            <a:endCxn id="37" idx="3"/>
          </p:cNvCxnSpPr>
          <p:nvPr/>
        </p:nvCxnSpPr>
        <p:spPr>
          <a:xfrm rot="10800000">
            <a:off x="3637559" y="1902617"/>
            <a:ext cx="2454249" cy="64634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17">
            <a:extLst>
              <a:ext uri="{FF2B5EF4-FFF2-40B4-BE49-F238E27FC236}">
                <a16:creationId xmlns:a16="http://schemas.microsoft.com/office/drawing/2014/main" xmlns="" id="{5B61B9E2-DECB-45AA-8B61-B52235DDC81F}"/>
              </a:ext>
            </a:extLst>
          </p:cNvPr>
          <p:cNvGrpSpPr/>
          <p:nvPr/>
        </p:nvGrpSpPr>
        <p:grpSpPr>
          <a:xfrm>
            <a:off x="4391591" y="1699508"/>
            <a:ext cx="3461258" cy="4909285"/>
            <a:chOff x="4391588" y="1699505"/>
            <a:chExt cx="3461258" cy="4909284"/>
          </a:xfrm>
        </p:grpSpPr>
        <p:sp>
          <p:nvSpPr>
            <p:cNvPr id="50" name="Trapezoid 22">
              <a:extLst>
                <a:ext uri="{FF2B5EF4-FFF2-40B4-BE49-F238E27FC236}">
                  <a16:creationId xmlns:a16="http://schemas.microsoft.com/office/drawing/2014/main" xmlns="" id="{B6C2026F-718C-44A5-92DB-1C7CDBC6A8BF}"/>
                </a:ext>
              </a:extLst>
            </p:cNvPr>
            <p:cNvSpPr/>
            <p:nvPr/>
          </p:nvSpPr>
          <p:spPr>
            <a:xfrm>
              <a:off x="4391588" y="4974148"/>
              <a:ext cx="2156118" cy="1634641"/>
            </a:xfrm>
            <a:custGeom>
              <a:avLst/>
              <a:gdLst/>
              <a:ahLst/>
              <a:cxnLst/>
              <a:rect l="l" t="t" r="r" b="b"/>
              <a:pathLst>
                <a:path w="2156118" h="1634641">
                  <a:moveTo>
                    <a:pt x="558525" y="0"/>
                  </a:moveTo>
                  <a:cubicBezTo>
                    <a:pt x="815259" y="90400"/>
                    <a:pt x="1107060" y="140890"/>
                    <a:pt x="1416381" y="140890"/>
                  </a:cubicBezTo>
                  <a:lnTo>
                    <a:pt x="1507965" y="136242"/>
                  </a:lnTo>
                  <a:cubicBezTo>
                    <a:pt x="1571260" y="753781"/>
                    <a:pt x="1813208" y="1287759"/>
                    <a:pt x="2156118" y="1627939"/>
                  </a:cubicBezTo>
                  <a:lnTo>
                    <a:pt x="742586" y="1634641"/>
                  </a:lnTo>
                  <a:lnTo>
                    <a:pt x="783473" y="1482794"/>
                  </a:lnTo>
                  <a:cubicBezTo>
                    <a:pt x="735436" y="1526015"/>
                    <a:pt x="755164" y="1524973"/>
                    <a:pt x="696702" y="1536226"/>
                  </a:cubicBezTo>
                  <a:lnTo>
                    <a:pt x="360265" y="1531873"/>
                  </a:lnTo>
                  <a:cubicBezTo>
                    <a:pt x="91900" y="1475400"/>
                    <a:pt x="78958" y="1364828"/>
                    <a:pt x="859" y="1187861"/>
                  </a:cubicBezTo>
                  <a:cubicBezTo>
                    <a:pt x="-5078" y="1012055"/>
                    <a:pt x="20262" y="959203"/>
                    <a:pt x="61239" y="837496"/>
                  </a:cubicBezTo>
                  <a:lnTo>
                    <a:pt x="182001" y="766286"/>
                  </a:lnTo>
                  <a:cubicBezTo>
                    <a:pt x="259540" y="604620"/>
                    <a:pt x="389206" y="374100"/>
                    <a:pt x="466746" y="340305"/>
                  </a:cubicBezTo>
                  <a:cubicBezTo>
                    <a:pt x="464918" y="303795"/>
                    <a:pt x="439632" y="264826"/>
                    <a:pt x="461262" y="230774"/>
                  </a:cubicBezTo>
                  <a:cubicBezTo>
                    <a:pt x="491633" y="197339"/>
                    <a:pt x="501153" y="210624"/>
                    <a:pt x="526312" y="196860"/>
                  </a:cubicBezTo>
                  <a:lnTo>
                    <a:pt x="515073" y="140661"/>
                  </a:lnTo>
                  <a:cubicBezTo>
                    <a:pt x="552756" y="107515"/>
                    <a:pt x="530493" y="133386"/>
                    <a:pt x="560358" y="879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1" name="Trapezoid 22">
              <a:extLst>
                <a:ext uri="{FF2B5EF4-FFF2-40B4-BE49-F238E27FC236}">
                  <a16:creationId xmlns:a16="http://schemas.microsoft.com/office/drawing/2014/main" xmlns="" id="{5EBBDFB6-9238-457A-A2BD-125E63C59008}"/>
                </a:ext>
              </a:extLst>
            </p:cNvPr>
            <p:cNvSpPr/>
            <p:nvPr/>
          </p:nvSpPr>
          <p:spPr>
            <a:xfrm>
              <a:off x="5539006" y="1699505"/>
              <a:ext cx="1759822" cy="1491930"/>
            </a:xfrm>
            <a:custGeom>
              <a:avLst/>
              <a:gdLst/>
              <a:ahLst/>
              <a:cxnLst/>
              <a:rect l="l" t="t" r="r" b="b"/>
              <a:pathLst>
                <a:path w="1759822" h="1491930">
                  <a:moveTo>
                    <a:pt x="879911" y="0"/>
                  </a:moveTo>
                  <a:lnTo>
                    <a:pt x="1759822" y="483755"/>
                  </a:lnTo>
                  <a:lnTo>
                    <a:pt x="1626857" y="556857"/>
                  </a:lnTo>
                  <a:lnTo>
                    <a:pt x="1626857" y="957160"/>
                  </a:lnTo>
                  <a:cubicBezTo>
                    <a:pt x="1647975" y="967781"/>
                    <a:pt x="1661924" y="989817"/>
                    <a:pt x="1661924" y="1015110"/>
                  </a:cubicBezTo>
                  <a:cubicBezTo>
                    <a:pt x="1661924" y="1040155"/>
                    <a:pt x="1648247" y="1062005"/>
                    <a:pt x="1627427" y="1072676"/>
                  </a:cubicBezTo>
                  <a:lnTo>
                    <a:pt x="1630074" y="1072676"/>
                  </a:lnTo>
                  <a:lnTo>
                    <a:pt x="1674046" y="1491930"/>
                  </a:lnTo>
                  <a:lnTo>
                    <a:pt x="1523254" y="1491930"/>
                  </a:lnTo>
                  <a:lnTo>
                    <a:pt x="1523254" y="1414835"/>
                  </a:lnTo>
                  <a:lnTo>
                    <a:pt x="1559141" y="1072676"/>
                  </a:lnTo>
                  <a:lnTo>
                    <a:pt x="1561788" y="1072676"/>
                  </a:lnTo>
                  <a:cubicBezTo>
                    <a:pt x="1540968" y="1062005"/>
                    <a:pt x="1527290" y="1040155"/>
                    <a:pt x="1527290" y="1015110"/>
                  </a:cubicBezTo>
                  <a:cubicBezTo>
                    <a:pt x="1527290" y="989817"/>
                    <a:pt x="1541240" y="967781"/>
                    <a:pt x="1562357" y="957160"/>
                  </a:cubicBezTo>
                  <a:lnTo>
                    <a:pt x="1562357" y="592318"/>
                  </a:lnTo>
                  <a:lnTo>
                    <a:pt x="1406686" y="756650"/>
                  </a:lnTo>
                  <a:lnTo>
                    <a:pt x="1406686" y="1027701"/>
                  </a:lnTo>
                  <a:cubicBezTo>
                    <a:pt x="1237521" y="1136357"/>
                    <a:pt x="1035980" y="1197630"/>
                    <a:pt x="820128" y="1197630"/>
                  </a:cubicBezTo>
                  <a:cubicBezTo>
                    <a:pt x="654913" y="1197630"/>
                    <a:pt x="498082" y="1161733"/>
                    <a:pt x="357461" y="1096324"/>
                  </a:cubicBezTo>
                  <a:cubicBezTo>
                    <a:pt x="358384" y="1092118"/>
                    <a:pt x="359913" y="1088133"/>
                    <a:pt x="361487" y="1084162"/>
                  </a:cubicBezTo>
                  <a:cubicBezTo>
                    <a:pt x="358803" y="1082831"/>
                    <a:pt x="355968" y="1082107"/>
                    <a:pt x="353136" y="1081396"/>
                  </a:cubicBezTo>
                  <a:lnTo>
                    <a:pt x="353136" y="756650"/>
                  </a:lnTo>
                  <a:lnTo>
                    <a:pt x="0" y="4837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2" name="Trapezoid 22">
              <a:extLst>
                <a:ext uri="{FF2B5EF4-FFF2-40B4-BE49-F238E27FC236}">
                  <a16:creationId xmlns:a16="http://schemas.microsoft.com/office/drawing/2014/main" xmlns="" id="{A97B10AC-6873-41A0-91A1-CC23D594F5ED}"/>
                </a:ext>
              </a:extLst>
            </p:cNvPr>
            <p:cNvSpPr/>
            <p:nvPr/>
          </p:nvSpPr>
          <p:spPr>
            <a:xfrm>
              <a:off x="5785789" y="2779559"/>
              <a:ext cx="1291337" cy="1262595"/>
            </a:xfrm>
            <a:custGeom>
              <a:avLst/>
              <a:gdLst/>
              <a:ahLst/>
              <a:cxnLst/>
              <a:rect l="l" t="t" r="r" b="b"/>
              <a:pathLst>
                <a:path w="1291337" h="1262595">
                  <a:moveTo>
                    <a:pt x="1291337" y="387134"/>
                  </a:moveTo>
                  <a:lnTo>
                    <a:pt x="1291337" y="464229"/>
                  </a:lnTo>
                  <a:lnTo>
                    <a:pt x="1283251" y="464229"/>
                  </a:lnTo>
                  <a:close/>
                  <a:moveTo>
                    <a:pt x="1174769" y="0"/>
                  </a:moveTo>
                  <a:lnTo>
                    <a:pt x="1174769" y="18541"/>
                  </a:lnTo>
                  <a:lnTo>
                    <a:pt x="1163647" y="22750"/>
                  </a:lnTo>
                  <a:cubicBezTo>
                    <a:pt x="1220924" y="128978"/>
                    <a:pt x="1233895" y="263109"/>
                    <a:pt x="1204293" y="412060"/>
                  </a:cubicBezTo>
                  <a:cubicBezTo>
                    <a:pt x="1245921" y="411719"/>
                    <a:pt x="1282339" y="391704"/>
                    <a:pt x="1279660" y="482348"/>
                  </a:cubicBezTo>
                  <a:cubicBezTo>
                    <a:pt x="1271045" y="607334"/>
                    <a:pt x="1199876" y="781499"/>
                    <a:pt x="1157378" y="776155"/>
                  </a:cubicBezTo>
                  <a:cubicBezTo>
                    <a:pt x="1130754" y="771015"/>
                    <a:pt x="1114555" y="746201"/>
                    <a:pt x="1093142" y="731225"/>
                  </a:cubicBezTo>
                  <a:cubicBezTo>
                    <a:pt x="1057920" y="826172"/>
                    <a:pt x="1048762" y="930956"/>
                    <a:pt x="987476" y="1016066"/>
                  </a:cubicBezTo>
                  <a:lnTo>
                    <a:pt x="1080043" y="1097389"/>
                  </a:lnTo>
                  <a:cubicBezTo>
                    <a:pt x="1114436" y="1141334"/>
                    <a:pt x="1162490" y="1210866"/>
                    <a:pt x="1225666" y="1262595"/>
                  </a:cubicBezTo>
                  <a:cubicBezTo>
                    <a:pt x="974323" y="1220492"/>
                    <a:pt x="716748" y="1143359"/>
                    <a:pt x="462129" y="1031358"/>
                  </a:cubicBezTo>
                  <a:cubicBezTo>
                    <a:pt x="354612" y="984063"/>
                    <a:pt x="251323" y="932179"/>
                    <a:pt x="153638" y="874571"/>
                  </a:cubicBezTo>
                  <a:cubicBezTo>
                    <a:pt x="133161" y="823672"/>
                    <a:pt x="122381" y="764476"/>
                    <a:pt x="119504" y="688499"/>
                  </a:cubicBezTo>
                  <a:cubicBezTo>
                    <a:pt x="86110" y="702998"/>
                    <a:pt x="63141" y="722415"/>
                    <a:pt x="34959" y="621336"/>
                  </a:cubicBezTo>
                  <a:cubicBezTo>
                    <a:pt x="25584" y="567185"/>
                    <a:pt x="-54165" y="281884"/>
                    <a:pt x="64172" y="333473"/>
                  </a:cubicBezTo>
                  <a:cubicBezTo>
                    <a:pt x="80394" y="252314"/>
                    <a:pt x="91942" y="157335"/>
                    <a:pt x="125544" y="68623"/>
                  </a:cubicBezTo>
                  <a:cubicBezTo>
                    <a:pt x="266165" y="134032"/>
                    <a:pt x="422996" y="169929"/>
                    <a:pt x="588211" y="169929"/>
                  </a:cubicBezTo>
                  <a:cubicBezTo>
                    <a:pt x="804063" y="169929"/>
                    <a:pt x="1005604" y="108656"/>
                    <a:pt x="1174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3" name="Trapezoid 22">
              <a:extLst>
                <a:ext uri="{FF2B5EF4-FFF2-40B4-BE49-F238E27FC236}">
                  <a16:creationId xmlns:a16="http://schemas.microsoft.com/office/drawing/2014/main" xmlns="" id="{1FD02D5E-6D38-4669-85BC-A17C8FD602CD}"/>
                </a:ext>
              </a:extLst>
            </p:cNvPr>
            <p:cNvSpPr/>
            <p:nvPr/>
          </p:nvSpPr>
          <p:spPr>
            <a:xfrm>
              <a:off x="4972448" y="3697688"/>
              <a:ext cx="2580757" cy="1374688"/>
            </a:xfrm>
            <a:custGeom>
              <a:avLst/>
              <a:gdLst/>
              <a:ahLst/>
              <a:cxnLst/>
              <a:rect l="l" t="t" r="r" b="b"/>
              <a:pathLst>
                <a:path w="2580757" h="1374688">
                  <a:moveTo>
                    <a:pt x="964280" y="0"/>
                  </a:moveTo>
                  <a:cubicBezTo>
                    <a:pt x="1061964" y="57608"/>
                    <a:pt x="1165254" y="109492"/>
                    <a:pt x="1272771" y="156787"/>
                  </a:cubicBezTo>
                  <a:cubicBezTo>
                    <a:pt x="1527390" y="268789"/>
                    <a:pt x="1784965" y="345921"/>
                    <a:pt x="2036307" y="388024"/>
                  </a:cubicBezTo>
                  <a:cubicBezTo>
                    <a:pt x="2071170" y="421655"/>
                    <a:pt x="2112399" y="447822"/>
                    <a:pt x="2158337" y="459740"/>
                  </a:cubicBezTo>
                  <a:cubicBezTo>
                    <a:pt x="2299568" y="498279"/>
                    <a:pt x="2455123" y="549367"/>
                    <a:pt x="2580757" y="609405"/>
                  </a:cubicBezTo>
                  <a:cubicBezTo>
                    <a:pt x="2295218" y="1059447"/>
                    <a:pt x="1631701" y="1374688"/>
                    <a:pt x="858792" y="1374688"/>
                  </a:cubicBezTo>
                  <a:cubicBezTo>
                    <a:pt x="549471" y="1374688"/>
                    <a:pt x="257670" y="1324198"/>
                    <a:pt x="936" y="1233798"/>
                  </a:cubicBezTo>
                  <a:lnTo>
                    <a:pt x="0" y="1188902"/>
                  </a:lnTo>
                  <a:cubicBezTo>
                    <a:pt x="23602" y="1159565"/>
                    <a:pt x="28959" y="1162194"/>
                    <a:pt x="70806" y="1100888"/>
                  </a:cubicBezTo>
                  <a:cubicBezTo>
                    <a:pt x="94879" y="1029148"/>
                    <a:pt x="100707" y="851670"/>
                    <a:pt x="174300" y="779930"/>
                  </a:cubicBezTo>
                  <a:cubicBezTo>
                    <a:pt x="218445" y="717189"/>
                    <a:pt x="304292" y="723303"/>
                    <a:pt x="369289" y="694990"/>
                  </a:cubicBezTo>
                  <a:cubicBezTo>
                    <a:pt x="589400" y="620074"/>
                    <a:pt x="783446" y="599257"/>
                    <a:pt x="1000951" y="509587"/>
                  </a:cubicBezTo>
                  <a:cubicBezTo>
                    <a:pt x="1031594" y="492835"/>
                    <a:pt x="1046599" y="439197"/>
                    <a:pt x="1082454" y="329000"/>
                  </a:cubicBezTo>
                  <a:lnTo>
                    <a:pt x="1075069" y="182531"/>
                  </a:lnTo>
                  <a:cubicBezTo>
                    <a:pt x="1024247" y="121488"/>
                    <a:pt x="986720" y="67500"/>
                    <a:pt x="964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4" name="Trapezoid 22">
              <a:extLst>
                <a:ext uri="{FF2B5EF4-FFF2-40B4-BE49-F238E27FC236}">
                  <a16:creationId xmlns:a16="http://schemas.microsoft.com/office/drawing/2014/main" xmlns="" id="{02490004-7127-4997-AB01-430DA56BFEB7}"/>
                </a:ext>
              </a:extLst>
            </p:cNvPr>
            <p:cNvSpPr/>
            <p:nvPr/>
          </p:nvSpPr>
          <p:spPr>
            <a:xfrm>
              <a:off x="5951985" y="4356457"/>
              <a:ext cx="1900861" cy="2252332"/>
            </a:xfrm>
            <a:custGeom>
              <a:avLst/>
              <a:gdLst/>
              <a:ahLst/>
              <a:cxnLst/>
              <a:rect l="l" t="t" r="r" b="b"/>
              <a:pathLst>
                <a:path w="1900861" h="2252332">
                  <a:moveTo>
                    <a:pt x="1630381" y="0"/>
                  </a:moveTo>
                  <a:cubicBezTo>
                    <a:pt x="1705290" y="35739"/>
                    <a:pt x="1769558" y="74677"/>
                    <a:pt x="1813833" y="116016"/>
                  </a:cubicBezTo>
                  <a:cubicBezTo>
                    <a:pt x="1941182" y="366789"/>
                    <a:pt x="1891300" y="374114"/>
                    <a:pt x="1890938" y="588002"/>
                  </a:cubicBezTo>
                  <a:cubicBezTo>
                    <a:pt x="1844475" y="751802"/>
                    <a:pt x="1881417" y="817240"/>
                    <a:pt x="1842774" y="963827"/>
                  </a:cubicBezTo>
                  <a:cubicBezTo>
                    <a:pt x="1790990" y="1152321"/>
                    <a:pt x="1728781" y="1244911"/>
                    <a:pt x="1679604" y="1347337"/>
                  </a:cubicBezTo>
                  <a:cubicBezTo>
                    <a:pt x="1619658" y="1492268"/>
                    <a:pt x="1640509" y="1521624"/>
                    <a:pt x="1624871" y="1600160"/>
                  </a:cubicBezTo>
                  <a:lnTo>
                    <a:pt x="1567097" y="1638481"/>
                  </a:lnTo>
                  <a:cubicBezTo>
                    <a:pt x="1592202" y="1734503"/>
                    <a:pt x="1580816" y="1732164"/>
                    <a:pt x="1585070" y="1810973"/>
                  </a:cubicBezTo>
                  <a:cubicBezTo>
                    <a:pt x="1547567" y="1894683"/>
                    <a:pt x="1541341" y="1914458"/>
                    <a:pt x="1519477" y="1978496"/>
                  </a:cubicBezTo>
                  <a:lnTo>
                    <a:pt x="1557486" y="2248020"/>
                  </a:lnTo>
                  <a:lnTo>
                    <a:pt x="648153" y="2252332"/>
                  </a:lnTo>
                  <a:cubicBezTo>
                    <a:pt x="305243" y="1912152"/>
                    <a:pt x="63295" y="1378174"/>
                    <a:pt x="0" y="760635"/>
                  </a:cubicBezTo>
                  <a:cubicBezTo>
                    <a:pt x="733507" y="739994"/>
                    <a:pt x="1356200" y="432143"/>
                    <a:pt x="1630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F2E0A479-ECA8-45B2-9422-F8E8FA1CA78B}"/>
                </a:ext>
              </a:extLst>
            </p:cNvPr>
            <p:cNvSpPr txBox="1"/>
            <p:nvPr/>
          </p:nvSpPr>
          <p:spPr>
            <a:xfrm>
              <a:off x="6209567" y="2267849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E838D293-C00D-4CBF-88AF-C4081EB763F8}"/>
                </a:ext>
              </a:extLst>
            </p:cNvPr>
            <p:cNvSpPr txBox="1"/>
            <p:nvPr/>
          </p:nvSpPr>
          <p:spPr>
            <a:xfrm>
              <a:off x="6288475" y="312896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41BB229E-AD08-4FB2-933A-591A62EA55C8}"/>
                </a:ext>
              </a:extLst>
            </p:cNvPr>
            <p:cNvSpPr txBox="1"/>
            <p:nvPr/>
          </p:nvSpPr>
          <p:spPr>
            <a:xfrm>
              <a:off x="5886651" y="4404596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9C1B55C0-EFD2-4954-8551-BC7DA5FF2498}"/>
                </a:ext>
              </a:extLst>
            </p:cNvPr>
            <p:cNvSpPr txBox="1"/>
            <p:nvPr/>
          </p:nvSpPr>
          <p:spPr>
            <a:xfrm>
              <a:off x="5260297" y="559141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5CE7CDD5-0431-44C6-AFB6-9B36C8A7B865}"/>
                </a:ext>
              </a:extLst>
            </p:cNvPr>
            <p:cNvSpPr txBox="1"/>
            <p:nvPr/>
          </p:nvSpPr>
          <p:spPr>
            <a:xfrm>
              <a:off x="6632775" y="5391358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60" name="Elbow Connector 51">
            <a:extLst>
              <a:ext uri="{FF2B5EF4-FFF2-40B4-BE49-F238E27FC236}">
                <a16:creationId xmlns:a16="http://schemas.microsoft.com/office/drawing/2014/main" xmlns="" id="{4587DDFA-752A-464D-A366-D2155665693E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6867729" y="2762797"/>
            <a:ext cx="1676987" cy="666210"/>
          </a:xfrm>
          <a:prstGeom prst="bentConnector3">
            <a:avLst/>
          </a:prstGeom>
          <a:ln w="254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53">
            <a:extLst>
              <a:ext uri="{FF2B5EF4-FFF2-40B4-BE49-F238E27FC236}">
                <a16:creationId xmlns:a16="http://schemas.microsoft.com/office/drawing/2014/main" xmlns="" id="{3BBF28BD-9CB7-417E-ADF5-60073E42F5E0}"/>
              </a:ext>
            </a:extLst>
          </p:cNvPr>
          <p:cNvCxnSpPr>
            <a:cxnSpLocks/>
            <a:endCxn id="34" idx="3"/>
          </p:cNvCxnSpPr>
          <p:nvPr/>
        </p:nvCxnSpPr>
        <p:spPr>
          <a:xfrm rot="10800000">
            <a:off x="3636098" y="5435671"/>
            <a:ext cx="1047391" cy="384364"/>
          </a:xfrm>
          <a:prstGeom prst="bentConnector3">
            <a:avLst/>
          </a:prstGeom>
          <a:ln w="25400">
            <a:solidFill>
              <a:schemeClr val="accent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5">
            <a:extLst>
              <a:ext uri="{FF2B5EF4-FFF2-40B4-BE49-F238E27FC236}">
                <a16:creationId xmlns:a16="http://schemas.microsoft.com/office/drawing/2014/main" xmlns="" id="{E5629D17-97FC-43EC-924A-416CE18D3EE4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7310543" y="4575490"/>
            <a:ext cx="1234173" cy="101592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1"/>
          <p:cNvSpPr txBox="1">
            <a:spLocks/>
          </p:cNvSpPr>
          <p:nvPr/>
        </p:nvSpPr>
        <p:spPr>
          <a:xfrm>
            <a:off x="475929" y="491909"/>
            <a:ext cx="11573197" cy="724247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KONSTRAIN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143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EEA0A3E2-8014-4A7E-A406-E8364C69E84F}"/>
              </a:ext>
            </a:extLst>
          </p:cNvPr>
          <p:cNvSpPr/>
          <p:nvPr/>
        </p:nvSpPr>
        <p:spPr>
          <a:xfrm>
            <a:off x="702574" y="949475"/>
            <a:ext cx="862438" cy="797629"/>
          </a:xfrm>
          <a:custGeom>
            <a:avLst/>
            <a:gdLst/>
            <a:ahLst/>
            <a:cxnLst/>
            <a:rect l="l" t="t" r="r" b="b"/>
            <a:pathLst>
              <a:path w="173794" h="160734">
                <a:moveTo>
                  <a:pt x="159060" y="0"/>
                </a:moveTo>
                <a:lnTo>
                  <a:pt x="173794" y="23440"/>
                </a:lnTo>
                <a:cubicBezTo>
                  <a:pt x="161516" y="28575"/>
                  <a:pt x="152474" y="36221"/>
                  <a:pt x="146670" y="46379"/>
                </a:cubicBezTo>
                <a:cubicBezTo>
                  <a:pt x="140866" y="56536"/>
                  <a:pt x="137629" y="71326"/>
                  <a:pt x="136959" y="90748"/>
                </a:cubicBezTo>
                <a:lnTo>
                  <a:pt x="168436" y="90748"/>
                </a:lnTo>
                <a:lnTo>
                  <a:pt x="168436" y="160734"/>
                </a:lnTo>
                <a:lnTo>
                  <a:pt x="103807" y="160734"/>
                </a:lnTo>
                <a:lnTo>
                  <a:pt x="103807" y="105482"/>
                </a:lnTo>
                <a:cubicBezTo>
                  <a:pt x="103807" y="75567"/>
                  <a:pt x="107379" y="53913"/>
                  <a:pt x="114523" y="40518"/>
                </a:cubicBezTo>
                <a:cubicBezTo>
                  <a:pt x="123899" y="22659"/>
                  <a:pt x="138745" y="9153"/>
                  <a:pt x="159060" y="0"/>
                </a:cubicBezTo>
                <a:close/>
                <a:moveTo>
                  <a:pt x="55252" y="0"/>
                </a:moveTo>
                <a:lnTo>
                  <a:pt x="69986" y="23440"/>
                </a:lnTo>
                <a:cubicBezTo>
                  <a:pt x="57708" y="28575"/>
                  <a:pt x="48667" y="36221"/>
                  <a:pt x="42862" y="46379"/>
                </a:cubicBezTo>
                <a:cubicBezTo>
                  <a:pt x="37058" y="56536"/>
                  <a:pt x="33821" y="71326"/>
                  <a:pt x="33151" y="90748"/>
                </a:cubicBezTo>
                <a:lnTo>
                  <a:pt x="64628" y="90748"/>
                </a:lnTo>
                <a:lnTo>
                  <a:pt x="64628" y="160734"/>
                </a:lnTo>
                <a:lnTo>
                  <a:pt x="0" y="160734"/>
                </a:lnTo>
                <a:lnTo>
                  <a:pt x="0" y="105482"/>
                </a:lnTo>
                <a:cubicBezTo>
                  <a:pt x="0" y="75567"/>
                  <a:pt x="3572" y="53913"/>
                  <a:pt x="10715" y="40518"/>
                </a:cubicBezTo>
                <a:cubicBezTo>
                  <a:pt x="20092" y="22659"/>
                  <a:pt x="34937" y="9153"/>
                  <a:pt x="552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FF77D99D-4238-4FD4-8116-EACA10442B11}"/>
              </a:ext>
            </a:extLst>
          </p:cNvPr>
          <p:cNvSpPr/>
          <p:nvPr/>
        </p:nvSpPr>
        <p:spPr>
          <a:xfrm rot="10800000">
            <a:off x="5741299" y="5416700"/>
            <a:ext cx="862438" cy="797629"/>
          </a:xfrm>
          <a:custGeom>
            <a:avLst/>
            <a:gdLst/>
            <a:ahLst/>
            <a:cxnLst/>
            <a:rect l="l" t="t" r="r" b="b"/>
            <a:pathLst>
              <a:path w="173794" h="160734">
                <a:moveTo>
                  <a:pt x="159060" y="0"/>
                </a:moveTo>
                <a:lnTo>
                  <a:pt x="173794" y="23440"/>
                </a:lnTo>
                <a:cubicBezTo>
                  <a:pt x="161516" y="28575"/>
                  <a:pt x="152474" y="36221"/>
                  <a:pt x="146670" y="46379"/>
                </a:cubicBezTo>
                <a:cubicBezTo>
                  <a:pt x="140866" y="56536"/>
                  <a:pt x="137629" y="71326"/>
                  <a:pt x="136959" y="90748"/>
                </a:cubicBezTo>
                <a:lnTo>
                  <a:pt x="168436" y="90748"/>
                </a:lnTo>
                <a:lnTo>
                  <a:pt x="168436" y="160734"/>
                </a:lnTo>
                <a:lnTo>
                  <a:pt x="103807" y="160734"/>
                </a:lnTo>
                <a:lnTo>
                  <a:pt x="103807" y="105482"/>
                </a:lnTo>
                <a:cubicBezTo>
                  <a:pt x="103807" y="75567"/>
                  <a:pt x="107379" y="53913"/>
                  <a:pt x="114523" y="40518"/>
                </a:cubicBezTo>
                <a:cubicBezTo>
                  <a:pt x="123899" y="22659"/>
                  <a:pt x="138745" y="9153"/>
                  <a:pt x="159060" y="0"/>
                </a:cubicBezTo>
                <a:close/>
                <a:moveTo>
                  <a:pt x="55252" y="0"/>
                </a:moveTo>
                <a:lnTo>
                  <a:pt x="69986" y="23440"/>
                </a:lnTo>
                <a:cubicBezTo>
                  <a:pt x="57708" y="28575"/>
                  <a:pt x="48667" y="36221"/>
                  <a:pt x="42862" y="46379"/>
                </a:cubicBezTo>
                <a:cubicBezTo>
                  <a:pt x="37058" y="56536"/>
                  <a:pt x="33821" y="71326"/>
                  <a:pt x="33151" y="90748"/>
                </a:cubicBezTo>
                <a:lnTo>
                  <a:pt x="64628" y="90748"/>
                </a:lnTo>
                <a:lnTo>
                  <a:pt x="64628" y="160734"/>
                </a:lnTo>
                <a:lnTo>
                  <a:pt x="0" y="160734"/>
                </a:lnTo>
                <a:lnTo>
                  <a:pt x="0" y="105482"/>
                </a:lnTo>
                <a:cubicBezTo>
                  <a:pt x="0" y="75567"/>
                  <a:pt x="3572" y="53913"/>
                  <a:pt x="10715" y="40518"/>
                </a:cubicBezTo>
                <a:cubicBezTo>
                  <a:pt x="20092" y="22659"/>
                  <a:pt x="34937" y="9153"/>
                  <a:pt x="552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003FDF47-04EE-4AAB-B35D-BBDA56C93142}"/>
              </a:ext>
            </a:extLst>
          </p:cNvPr>
          <p:cNvGrpSpPr/>
          <p:nvPr/>
        </p:nvGrpSpPr>
        <p:grpSpPr>
          <a:xfrm>
            <a:off x="1283750" y="2178522"/>
            <a:ext cx="4612225" cy="2605825"/>
            <a:chOff x="1055150" y="2140422"/>
            <a:chExt cx="4612225" cy="26058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10F0BBD-798D-4EDD-B1FA-3C49412B6AD2}"/>
                </a:ext>
              </a:extLst>
            </p:cNvPr>
            <p:cNvSpPr txBox="1"/>
            <p:nvPr/>
          </p:nvSpPr>
          <p:spPr>
            <a:xfrm>
              <a:off x="1055150" y="2140422"/>
              <a:ext cx="4612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accent1"/>
                  </a:solidFill>
                  <a:cs typeface="Arial" pitchFamily="34" charset="0"/>
                </a:rPr>
                <a:t>Solusi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0EFB393F-ABD3-4A7D-8382-AF347E478E7B}"/>
                </a:ext>
              </a:extLst>
            </p:cNvPr>
            <p:cNvSpPr txBox="1"/>
            <p:nvPr/>
          </p:nvSpPr>
          <p:spPr>
            <a:xfrm>
              <a:off x="1055150" y="2622589"/>
              <a:ext cx="4612225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	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Perhitungan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kalori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merupakan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bagian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pemenuhan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kebutuhan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gizi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berdasarkan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kebutuhan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kalori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sesuai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perhitungan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total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energi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dibutuhkan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oleh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tubuh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(energy expenditure)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proses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perhitungan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ini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tidak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jarang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ditemukan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ketidaktepatan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karena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perhitungan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ini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membutuhkan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pengetahuan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khusus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tidak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semua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masyarakat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mengetahui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Pemecahan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masalah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kami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membuat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sebuah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aplikasi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dengan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perhitungan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akurat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memberikan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info diet,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pemantauan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selama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diet.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DF1E0CE-93C9-47B4-992E-2B88D78DFE7A}"/>
              </a:ext>
            </a:extLst>
          </p:cNvPr>
          <p:cNvSpPr txBox="1">
            <a:spLocks/>
          </p:cNvSpPr>
          <p:nvPr/>
        </p:nvSpPr>
        <p:spPr>
          <a:xfrm>
            <a:off x="7927195" y="206691"/>
            <a:ext cx="3562231" cy="17522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SOLUSI TERPILIH</a:t>
            </a:r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6084E4B-5F7E-4B0D-9538-D7ABEB183593}"/>
              </a:ext>
            </a:extLst>
          </p:cNvPr>
          <p:cNvSpPr/>
          <p:nvPr/>
        </p:nvSpPr>
        <p:spPr>
          <a:xfrm>
            <a:off x="7857460" y="1"/>
            <a:ext cx="4334539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F691C40-340A-44BC-A6B3-C3A20A9ED913}"/>
              </a:ext>
            </a:extLst>
          </p:cNvPr>
          <p:cNvSpPr txBox="1"/>
          <p:nvPr/>
        </p:nvSpPr>
        <p:spPr>
          <a:xfrm>
            <a:off x="7857460" y="2629120"/>
            <a:ext cx="433453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4620</TotalTime>
  <Words>88</Words>
  <Application>Microsoft Office PowerPoint</Application>
  <PresentationFormat>Widescreen</PresentationFormat>
  <Paragraphs>60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 Unicode MS</vt:lpstr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Microsoft account</cp:lastModifiedBy>
  <cp:revision>100</cp:revision>
  <dcterms:created xsi:type="dcterms:W3CDTF">2018-04-24T17:14:44Z</dcterms:created>
  <dcterms:modified xsi:type="dcterms:W3CDTF">2022-06-05T15:06:05Z</dcterms:modified>
</cp:coreProperties>
</file>